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9" r:id="rId3"/>
    <p:sldId id="290" r:id="rId4"/>
    <p:sldId id="294" r:id="rId5"/>
    <p:sldId id="295" r:id="rId6"/>
    <p:sldId id="292" r:id="rId7"/>
    <p:sldId id="298" r:id="rId8"/>
    <p:sldId id="304" r:id="rId9"/>
    <p:sldId id="303" r:id="rId10"/>
    <p:sldId id="305" r:id="rId11"/>
    <p:sldId id="311" r:id="rId12"/>
    <p:sldId id="312" r:id="rId13"/>
    <p:sldId id="310" r:id="rId14"/>
    <p:sldId id="306" r:id="rId15"/>
    <p:sldId id="326" r:id="rId16"/>
    <p:sldId id="308" r:id="rId17"/>
    <p:sldId id="313" r:id="rId18"/>
    <p:sldId id="325" r:id="rId19"/>
    <p:sldId id="319" r:id="rId20"/>
    <p:sldId id="322" r:id="rId21"/>
    <p:sldId id="307" r:id="rId22"/>
    <p:sldId id="321" r:id="rId23"/>
    <p:sldId id="323" r:id="rId24"/>
    <p:sldId id="324" r:id="rId2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0000"/>
    <a:srgbClr val="7A0000"/>
    <a:srgbClr val="FE7EE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38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Office_Excel3.xlsx"/><Relationship Id="rId1" Type="http://schemas.openxmlformats.org/officeDocument/2006/relationships/image" Target="../media/image4.jpeg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Foglio_di_lavoro_di_Microsoft_Office_Excel4.xlsx"/><Relationship Id="rId1" Type="http://schemas.openxmlformats.org/officeDocument/2006/relationships/image" Target="../media/image4.jpeg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Office_Excel5.xlsx"/><Relationship Id="rId1" Type="http://schemas.openxmlformats.org/officeDocument/2006/relationships/image" Target="../media/image4.jpeg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Office_Excel6.xlsx"/><Relationship Id="rId1" Type="http://schemas.openxmlformats.org/officeDocument/2006/relationships/image" Target="../media/image4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26"/>
  <c:chart>
    <c:title>
      <c:tx>
        <c:rich>
          <a:bodyPr/>
          <a:lstStyle/>
          <a:p>
            <a:pPr>
              <a:lnSpc>
                <a:spcPct val="150000"/>
              </a:lnSpc>
              <a:defRPr>
                <a:solidFill>
                  <a:schemeClr val="bg2">
                    <a:lumMod val="50000"/>
                  </a:schemeClr>
                </a:solidFill>
              </a:defRPr>
            </a:pPr>
            <a:r>
              <a:rPr lang="it-IT" sz="2000" dirty="0">
                <a:solidFill>
                  <a:schemeClr val="bg2">
                    <a:lumMod val="50000"/>
                  </a:schemeClr>
                </a:solidFill>
              </a:rPr>
              <a:t>Decessi </a:t>
            </a:r>
            <a:r>
              <a:rPr lang="it-IT" sz="2000" dirty="0" smtClean="0">
                <a:solidFill>
                  <a:schemeClr val="bg2">
                    <a:lumMod val="50000"/>
                  </a:schemeClr>
                </a:solidFill>
              </a:rPr>
              <a:t>Nosocomiali Regione </a:t>
            </a:r>
            <a:r>
              <a:rPr lang="it-IT" sz="2000" dirty="0">
                <a:solidFill>
                  <a:schemeClr val="bg2">
                    <a:lumMod val="50000"/>
                  </a:schemeClr>
                </a:solidFill>
              </a:rPr>
              <a:t>Toscana </a:t>
            </a:r>
            <a:r>
              <a:rPr lang="it-IT" sz="2000" dirty="0" smtClean="0">
                <a:solidFill>
                  <a:schemeClr val="bg2">
                    <a:lumMod val="50000"/>
                  </a:schemeClr>
                </a:solidFill>
              </a:rPr>
              <a:t>monitorati dal </a:t>
            </a:r>
            <a:r>
              <a:rPr lang="it-IT" sz="2000" dirty="0">
                <a:solidFill>
                  <a:schemeClr val="bg2">
                    <a:lumMod val="50000"/>
                  </a:schemeClr>
                </a:solidFill>
              </a:rPr>
              <a:t>Gennaio 2004 al Dicembre </a:t>
            </a:r>
            <a:r>
              <a:rPr lang="it-IT" sz="2000" dirty="0" smtClean="0">
                <a:solidFill>
                  <a:schemeClr val="bg2">
                    <a:lumMod val="50000"/>
                  </a:schemeClr>
                </a:solidFill>
              </a:rPr>
              <a:t>2008: </a:t>
            </a:r>
            <a:r>
              <a:rPr lang="it-IT" sz="2000" i="1" u="sng" dirty="0" smtClean="0">
                <a:solidFill>
                  <a:schemeClr val="bg2">
                    <a:lumMod val="50000"/>
                  </a:schemeClr>
                </a:solidFill>
              </a:rPr>
              <a:t>n°75921</a:t>
            </a:r>
            <a:endParaRPr lang="it-IT" sz="2000" i="1" u="sng" dirty="0">
              <a:solidFill>
                <a:schemeClr val="bg2">
                  <a:lumMod val="50000"/>
                </a:schemeClr>
              </a:solidFill>
            </a:endParaRP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Decessi Regione Toscana dal Gennaio 2004 al Dicembre 2008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it-IT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it-IT"/>
                </a:p>
              </c:txPr>
            </c:dLbl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Ref>
              <c:f>Foglio1!$A$2:$A$3</c:f>
              <c:strCache>
                <c:ptCount val="2"/>
                <c:pt idx="0">
                  <c:v>Età&gt;75 anni</c:v>
                </c:pt>
                <c:pt idx="1">
                  <c:v>Età&lt;=75 anni</c:v>
                </c:pt>
              </c:strCache>
            </c:strRef>
          </c:cat>
          <c:val>
            <c:numRef>
              <c:f>Foglio1!$B$2:$B$3</c:f>
              <c:numCache>
                <c:formatCode>0%</c:formatCode>
                <c:ptCount val="2"/>
                <c:pt idx="0">
                  <c:v>0.66000000000000036</c:v>
                </c:pt>
                <c:pt idx="1">
                  <c:v>0.34000000000000025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26"/>
  <c:chart>
    <c:title>
      <c:tx>
        <c:rich>
          <a:bodyPr/>
          <a:lstStyle/>
          <a:p>
            <a:pPr>
              <a:lnSpc>
                <a:spcPct val="150000"/>
              </a:lnSpc>
              <a:defRPr sz="1800">
                <a:solidFill>
                  <a:schemeClr val="bg2">
                    <a:lumMod val="50000"/>
                  </a:schemeClr>
                </a:solidFill>
              </a:defRPr>
            </a:pPr>
            <a:r>
              <a:rPr lang="it-IT" sz="1800" dirty="0"/>
              <a:t>Decessi </a:t>
            </a:r>
            <a:r>
              <a:rPr lang="it-IT" sz="1800" dirty="0" smtClean="0"/>
              <a:t> Nosocomiali Regione </a:t>
            </a:r>
            <a:r>
              <a:rPr lang="it-IT" sz="1800" dirty="0"/>
              <a:t>Toscana di età &lt;= 75 </a:t>
            </a:r>
            <a:r>
              <a:rPr lang="it-IT" sz="1800" dirty="0" err="1" smtClean="0"/>
              <a:t>aa</a:t>
            </a:r>
            <a:r>
              <a:rPr lang="it-IT" sz="1800" dirty="0" smtClean="0"/>
              <a:t> monitorati  </a:t>
            </a:r>
            <a:r>
              <a:rPr lang="it-IT" sz="1800" dirty="0"/>
              <a:t>dal Gennaio 2004 al Dicembre </a:t>
            </a:r>
            <a:r>
              <a:rPr lang="it-IT" sz="1800" dirty="0" smtClean="0"/>
              <a:t>2008:</a:t>
            </a:r>
            <a:r>
              <a:rPr lang="it-IT" sz="1800" b="1" i="1" u="sng" dirty="0" smtClean="0"/>
              <a:t> n°25920</a:t>
            </a:r>
            <a:endParaRPr lang="it-IT" sz="1800" b="1" i="1" u="sng" dirty="0"/>
          </a:p>
        </c:rich>
      </c:tx>
      <c:layout>
        <c:manualLayout>
          <c:xMode val="edge"/>
          <c:yMode val="edge"/>
          <c:x val="0.15423940727651531"/>
          <c:y val="2.8994940310272839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Decessi Regione Toscana di età &lt;= 75 aa dal Gennaio 2004 al Dicembre 2008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CatName val="1"/>
            <c:showPercent val="1"/>
          </c:dLbls>
          <c:cat>
            <c:strRef>
              <c:f>Foglio1!$A$2:$A$3</c:f>
              <c:strCache>
                <c:ptCount val="2"/>
                <c:pt idx="0">
                  <c:v>Idonei</c:v>
                </c:pt>
                <c:pt idx="1">
                  <c:v>Non idonei</c:v>
                </c:pt>
              </c:strCache>
            </c:strRef>
          </c:cat>
          <c:val>
            <c:numRef>
              <c:f>Foglio1!$B$2:$B$3</c:f>
              <c:numCache>
                <c:formatCode>0%</c:formatCode>
                <c:ptCount val="2"/>
                <c:pt idx="0">
                  <c:v>0.55000000000000004</c:v>
                </c:pt>
                <c:pt idx="1">
                  <c:v>0.45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27"/>
  <c:chart>
    <c:title>
      <c:tx>
        <c:rich>
          <a:bodyPr/>
          <a:lstStyle/>
          <a:p>
            <a:pPr>
              <a:defRPr>
                <a:solidFill>
                  <a:schemeClr val="bg2">
                    <a:lumMod val="50000"/>
                  </a:schemeClr>
                </a:solidFill>
              </a:defRPr>
            </a:pPr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>Decessi nosocomiali Regione Toscana 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Gennaio 2004 Dicembre 2008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Regione toscana Gennaio 2004 Dicembre 2008</c:v>
                </c:pt>
              </c:strCache>
            </c:strRef>
          </c:tx>
          <c:dPt>
            <c:idx val="1"/>
            <c:spPr>
              <a:blipFill>
                <a:blip xmlns:r="http://schemas.openxmlformats.org/officeDocument/2006/relationships" r:embed="rId1">
                  <a:duotone>
                    <a:schemeClr val="accent2">
                      <a:shade val="40000"/>
                    </a:schemeClr>
                    <a:schemeClr val="accent2">
                      <a:tint val="42000"/>
                    </a:schemeClr>
                  </a:duotone>
                </a:blip>
                <a:tile tx="0" ty="0" sx="40000" sy="40000" flip="none" algn="tl"/>
              </a:blipFill>
              <a:ln w="12700" cap="flat" cmpd="sng" algn="ctr">
                <a:solidFill>
                  <a:schemeClr val="accent2"/>
                </a:solidFill>
                <a:prstDash val="solid"/>
              </a:ln>
              <a:effectLst>
                <a:outerShdw blurRad="95000" rotWithShape="0">
                  <a:srgbClr val="000000">
                    <a:alpha val="50000"/>
                  </a:srgbClr>
                </a:outerShdw>
                <a:softEdge rad="12700"/>
              </a:effectLst>
            </c:spPr>
          </c:dPt>
          <c:dLbls>
            <c:dLbl>
              <c:idx val="0"/>
              <c:layout>
                <c:manualLayout>
                  <c:x val="-1.5594432762945467E-3"/>
                  <c:y val="8.7039640327533516E-2"/>
                </c:manualLayout>
              </c:layout>
              <c:showVal val="1"/>
            </c:dLbl>
            <c:dLbl>
              <c:idx val="1"/>
              <c:layout>
                <c:manualLayout>
                  <c:x val="9.3566596577672988E-3"/>
                  <c:y val="0.10239957685592178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Val val="1"/>
          </c:dLbls>
          <c:cat>
            <c:strRef>
              <c:f>Foglio1!$A$2:$A$3</c:f>
              <c:strCache>
                <c:ptCount val="2"/>
                <c:pt idx="0">
                  <c:v>N° Decessi</c:v>
                </c:pt>
                <c:pt idx="1">
                  <c:v>N° Idonei</c:v>
                </c:pt>
              </c:strCache>
            </c:strRef>
          </c:cat>
          <c:val>
            <c:numRef>
              <c:f>Foglio1!$B$2:$B$3</c:f>
              <c:numCache>
                <c:formatCode>0</c:formatCode>
                <c:ptCount val="2"/>
                <c:pt idx="0">
                  <c:v>75921</c:v>
                </c:pt>
                <c:pt idx="1">
                  <c:v>14263</c:v>
                </c:pt>
              </c:numCache>
            </c:numRef>
          </c:val>
        </c:ser>
        <c:axId val="73141632"/>
        <c:axId val="73147520"/>
      </c:barChart>
      <c:catAx>
        <c:axId val="73141632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>
                <a:solidFill>
                  <a:schemeClr val="bg2">
                    <a:lumMod val="50000"/>
                  </a:schemeClr>
                </a:solidFill>
              </a:defRPr>
            </a:pPr>
            <a:endParaRPr lang="it-IT"/>
          </a:p>
        </c:txPr>
        <c:crossAx val="73147520"/>
        <c:crosses val="autoZero"/>
        <c:auto val="1"/>
        <c:lblAlgn val="ctr"/>
        <c:lblOffset val="100"/>
      </c:catAx>
      <c:valAx>
        <c:axId val="73147520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sz="1100">
                <a:solidFill>
                  <a:schemeClr val="bg2">
                    <a:lumMod val="50000"/>
                  </a:schemeClr>
                </a:solidFill>
              </a:defRPr>
            </a:pPr>
            <a:endParaRPr lang="it-IT"/>
          </a:p>
        </c:txPr>
        <c:crossAx val="731416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it-IT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27"/>
  <c:chart>
    <c:title>
      <c:tx>
        <c:rich>
          <a:bodyPr/>
          <a:lstStyle/>
          <a:p>
            <a:pPr>
              <a:defRPr sz="1800">
                <a:solidFill>
                  <a:schemeClr val="bg2">
                    <a:lumMod val="50000"/>
                  </a:schemeClr>
                </a:solidFill>
              </a:defRPr>
            </a:pPr>
            <a:r>
              <a:rPr lang="it-IT" sz="1800" dirty="0" smtClean="0">
                <a:solidFill>
                  <a:schemeClr val="bg2">
                    <a:lumMod val="50000"/>
                  </a:schemeClr>
                </a:solidFill>
              </a:rPr>
              <a:t>Decessi nosocomiali Regione </a:t>
            </a:r>
            <a:r>
              <a:rPr lang="it-IT" sz="1800" dirty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it-IT" sz="1800" dirty="0" smtClean="0">
                <a:solidFill>
                  <a:schemeClr val="bg2">
                    <a:lumMod val="50000"/>
                  </a:schemeClr>
                </a:solidFill>
              </a:rPr>
              <a:t>oscana                     Gennaio </a:t>
            </a:r>
            <a:r>
              <a:rPr lang="it-IT" sz="1800" dirty="0">
                <a:solidFill>
                  <a:schemeClr val="bg2">
                    <a:lumMod val="50000"/>
                  </a:schemeClr>
                </a:solidFill>
              </a:rPr>
              <a:t>2004 Dicembre </a:t>
            </a:r>
            <a:r>
              <a:rPr lang="it-IT" sz="1800" dirty="0" smtClean="0">
                <a:solidFill>
                  <a:schemeClr val="bg2">
                    <a:lumMod val="50000"/>
                  </a:schemeClr>
                </a:solidFill>
              </a:rPr>
              <a:t>2008:</a:t>
            </a:r>
          </a:p>
          <a:p>
            <a:pPr>
              <a:defRPr sz="1800">
                <a:solidFill>
                  <a:schemeClr val="bg2">
                    <a:lumMod val="50000"/>
                  </a:schemeClr>
                </a:solidFill>
              </a:defRPr>
            </a:pPr>
            <a:r>
              <a:rPr lang="it-IT" sz="1800" dirty="0" smtClean="0">
                <a:solidFill>
                  <a:schemeClr val="bg2">
                    <a:lumMod val="50000"/>
                  </a:schemeClr>
                </a:solidFill>
              </a:rPr>
              <a:t>Controindicazioni</a:t>
            </a:r>
            <a:r>
              <a:rPr lang="it-IT" sz="1800" baseline="0" dirty="0" smtClean="0">
                <a:solidFill>
                  <a:schemeClr val="bg2">
                    <a:lumMod val="50000"/>
                  </a:schemeClr>
                </a:solidFill>
              </a:rPr>
              <a:t> assolute alla donazione di tessuti</a:t>
            </a:r>
            <a:r>
              <a:rPr lang="it-IT" sz="1800" dirty="0" smtClean="0">
                <a:solidFill>
                  <a:schemeClr val="bg2">
                    <a:lumMod val="50000"/>
                  </a:schemeClr>
                </a:solidFill>
              </a:rPr>
              <a:t>	</a:t>
            </a:r>
            <a:endParaRPr lang="it-IT" sz="1800" dirty="0">
              <a:solidFill>
                <a:schemeClr val="bg2">
                  <a:lumMod val="50000"/>
                </a:schemeClr>
              </a:solidFill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Regione toscana Gennaio 2004 Dicembre 2008</c:v>
                </c:pt>
              </c:strCache>
            </c:strRef>
          </c:tx>
          <c:dPt>
            <c:idx val="1"/>
            <c:spPr>
              <a:blipFill>
                <a:blip xmlns:r="http://schemas.openxmlformats.org/officeDocument/2006/relationships" r:embed="rId1">
                  <a:duotone>
                    <a:schemeClr val="accent2">
                      <a:shade val="40000"/>
                    </a:schemeClr>
                    <a:schemeClr val="accent2">
                      <a:tint val="42000"/>
                    </a:schemeClr>
                  </a:duotone>
                </a:blip>
                <a:tile tx="0" ty="0" sx="40000" sy="40000" flip="none" algn="tl"/>
              </a:blipFill>
              <a:ln w="12700" cap="flat" cmpd="sng" algn="ctr">
                <a:solidFill>
                  <a:schemeClr val="accent2"/>
                </a:solidFill>
                <a:prstDash val="solid"/>
              </a:ln>
              <a:effectLst>
                <a:outerShdw blurRad="95000" rotWithShape="0">
                  <a:srgbClr val="000000">
                    <a:alpha val="50000"/>
                  </a:srgbClr>
                </a:outerShdw>
                <a:softEdge rad="12700"/>
              </a:effectLst>
            </c:spPr>
          </c:dPt>
          <c:dPt>
            <c:idx val="2"/>
            <c:spPr>
              <a:blipFill>
                <a:blip xmlns:r="http://schemas.openxmlformats.org/officeDocument/2006/relationships" r:embed="rId1">
                  <a:duotone>
                    <a:schemeClr val="accent3">
                      <a:shade val="40000"/>
                    </a:schemeClr>
                    <a:schemeClr val="accent3">
                      <a:tint val="42000"/>
                    </a:schemeClr>
                  </a:duotone>
                </a:blip>
                <a:tile tx="0" ty="0" sx="40000" sy="40000" flip="none" algn="tl"/>
              </a:blipFill>
              <a:ln w="12700" cap="flat" cmpd="sng" algn="ctr">
                <a:solidFill>
                  <a:schemeClr val="accent3"/>
                </a:solidFill>
                <a:prstDash val="solid"/>
              </a:ln>
              <a:effectLst>
                <a:outerShdw blurRad="95000" rotWithShape="0">
                  <a:srgbClr val="000000">
                    <a:alpha val="50000"/>
                  </a:srgbClr>
                </a:outerShdw>
                <a:softEdge rad="12700"/>
              </a:effectLst>
            </c:spPr>
          </c:dPt>
          <c:dLbls>
            <c:dLbl>
              <c:idx val="0"/>
              <c:layout>
                <c:manualLayout>
                  <c:x val="-1.5594432762945467E-3"/>
                  <c:y val="8.7039640327533516E-2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Val val="1"/>
          </c:dLbls>
          <c:cat>
            <c:strRef>
              <c:f>Foglio1!$A$2:$A$4</c:f>
              <c:strCache>
                <c:ptCount val="3"/>
                <c:pt idx="0">
                  <c:v>N° non idonei</c:v>
                </c:pt>
                <c:pt idx="1">
                  <c:v>Non Idonei precedenti il colloquio</c:v>
                </c:pt>
                <c:pt idx="2">
                  <c:v>Non idoneità al colloquio</c:v>
                </c:pt>
              </c:strCache>
            </c:strRef>
          </c:cat>
          <c:val>
            <c:numRef>
              <c:f>Foglio1!$B$2:$B$4</c:f>
              <c:numCache>
                <c:formatCode>0</c:formatCode>
                <c:ptCount val="3"/>
                <c:pt idx="0">
                  <c:v>11657</c:v>
                </c:pt>
                <c:pt idx="1">
                  <c:v>9906</c:v>
                </c:pt>
                <c:pt idx="2">
                  <c:v>1751</c:v>
                </c:pt>
              </c:numCache>
            </c:numRef>
          </c:val>
        </c:ser>
        <c:axId val="75564160"/>
        <c:axId val="75565696"/>
      </c:barChart>
      <c:catAx>
        <c:axId val="75564160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>
                <a:solidFill>
                  <a:schemeClr val="bg2">
                    <a:lumMod val="50000"/>
                  </a:schemeClr>
                </a:solidFill>
              </a:defRPr>
            </a:pPr>
            <a:endParaRPr lang="it-IT"/>
          </a:p>
        </c:txPr>
        <c:crossAx val="75565696"/>
        <c:crosses val="autoZero"/>
        <c:auto val="1"/>
        <c:lblAlgn val="ctr"/>
        <c:lblOffset val="100"/>
      </c:catAx>
      <c:valAx>
        <c:axId val="75565696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sz="1100">
                <a:solidFill>
                  <a:schemeClr val="bg2">
                    <a:lumMod val="50000"/>
                  </a:schemeClr>
                </a:solidFill>
              </a:defRPr>
            </a:pPr>
            <a:endParaRPr lang="it-IT"/>
          </a:p>
        </c:txPr>
        <c:crossAx val="755641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it-IT"/>
    </a:p>
  </c:txPr>
  <c:externalData r:id="rId2"/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27"/>
  <c:chart>
    <c:title>
      <c:tx>
        <c:rich>
          <a:bodyPr/>
          <a:lstStyle/>
          <a:p>
            <a:pPr>
              <a:lnSpc>
                <a:spcPct val="150000"/>
              </a:lnSpc>
              <a:defRPr sz="1800">
                <a:solidFill>
                  <a:schemeClr val="bg2">
                    <a:lumMod val="50000"/>
                  </a:schemeClr>
                </a:solidFill>
              </a:defRPr>
            </a:pPr>
            <a:r>
              <a:rPr lang="it-IT" sz="1800" dirty="0" smtClean="0">
                <a:solidFill>
                  <a:schemeClr val="bg2">
                    <a:lumMod val="50000"/>
                  </a:schemeClr>
                </a:solidFill>
              </a:rPr>
              <a:t>Decessi nosocomiali Regione </a:t>
            </a:r>
            <a:r>
              <a:rPr lang="it-IT" sz="1800" dirty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it-IT" sz="1800" dirty="0" smtClean="0">
                <a:solidFill>
                  <a:schemeClr val="bg2">
                    <a:lumMod val="50000"/>
                  </a:schemeClr>
                </a:solidFill>
              </a:rPr>
              <a:t>oscana                  Gennaio </a:t>
            </a:r>
            <a:r>
              <a:rPr lang="it-IT" sz="1800" dirty="0">
                <a:solidFill>
                  <a:schemeClr val="bg2">
                    <a:lumMod val="50000"/>
                  </a:schemeClr>
                </a:solidFill>
              </a:rPr>
              <a:t>2004 Dicembre </a:t>
            </a:r>
            <a:r>
              <a:rPr lang="it-IT" sz="1800" dirty="0" smtClean="0">
                <a:solidFill>
                  <a:schemeClr val="bg2">
                    <a:lumMod val="50000"/>
                  </a:schemeClr>
                </a:solidFill>
              </a:rPr>
              <a:t>2008:</a:t>
            </a:r>
          </a:p>
          <a:p>
            <a:pPr>
              <a:lnSpc>
                <a:spcPct val="150000"/>
              </a:lnSpc>
              <a:defRPr sz="1800">
                <a:solidFill>
                  <a:schemeClr val="bg2">
                    <a:lumMod val="50000"/>
                  </a:schemeClr>
                </a:solidFill>
              </a:defRPr>
            </a:pPr>
            <a:r>
              <a:rPr lang="it-IT" sz="1800" b="1" i="0" u="none" strike="noStrike" baseline="0" dirty="0" smtClean="0"/>
              <a:t>% controindicazioni assolute rilevate al colloquio </a:t>
            </a:r>
            <a:endParaRPr lang="it-IT" sz="1800" dirty="0">
              <a:solidFill>
                <a:schemeClr val="bg2">
                  <a:lumMod val="50000"/>
                </a:schemeClr>
              </a:solidFill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Regione toscana Gennaio 2004 Dicembre 2008</c:v>
                </c:pt>
              </c:strCache>
            </c:strRef>
          </c:tx>
          <c:spPr>
            <a:blipFill>
              <a:blip xmlns:r="http://schemas.openxmlformats.org/officeDocument/2006/relationships" r:embed="rId1">
                <a:duotone>
                  <a:schemeClr val="accent1">
                    <a:shade val="63000"/>
                    <a:tint val="82000"/>
                  </a:schemeClr>
                  <a:schemeClr val="accent1">
                    <a:tint val="10000"/>
                    <a:satMod val="400000"/>
                  </a:schemeClr>
                </a:duotone>
              </a:blip>
              <a:tile tx="0" ty="0" sx="40000" sy="40000" flip="none" algn="tl"/>
            </a:blipFill>
            <a:ln w="12700" cap="flat" cmpd="sng" algn="ctr">
              <a:solidFill>
                <a:schemeClr val="accent1"/>
              </a:solidFill>
              <a:prstDash val="solid"/>
            </a:ln>
            <a:effectLst>
              <a:outerShdw blurRad="95000" rotWithShape="0">
                <a:srgbClr val="000000">
                  <a:alpha val="50000"/>
                </a:srgbClr>
              </a:outerShdw>
              <a:softEdge rad="12700"/>
            </a:effectLst>
          </c:spPr>
          <c:cat>
            <c:strRef>
              <c:f>Foglio1!$A$2:$A$16</c:f>
              <c:strCache>
                <c:ptCount val="1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L</c:v>
                </c:pt>
                <c:pt idx="10">
                  <c:v>M</c:v>
                </c:pt>
                <c:pt idx="11">
                  <c:v>N</c:v>
                </c:pt>
                <c:pt idx="12">
                  <c:v>O</c:v>
                </c:pt>
                <c:pt idx="13">
                  <c:v>P</c:v>
                </c:pt>
                <c:pt idx="14">
                  <c:v>Q</c:v>
                </c:pt>
              </c:strCache>
            </c:strRef>
          </c:cat>
          <c:val>
            <c:numRef>
              <c:f>Foglio1!$B$2:$B$16</c:f>
              <c:numCache>
                <c:formatCode>0%</c:formatCode>
                <c:ptCount val="15"/>
                <c:pt idx="0">
                  <c:v>0.32000000000000017</c:v>
                </c:pt>
                <c:pt idx="1">
                  <c:v>0.16</c:v>
                </c:pt>
                <c:pt idx="2">
                  <c:v>0.22</c:v>
                </c:pt>
                <c:pt idx="3">
                  <c:v>0.14000000000000001</c:v>
                </c:pt>
                <c:pt idx="4">
                  <c:v>3.0000000000000002E-2</c:v>
                </c:pt>
                <c:pt idx="5">
                  <c:v>0.24000000000000007</c:v>
                </c:pt>
                <c:pt idx="6">
                  <c:v>4.0000000000000022E-2</c:v>
                </c:pt>
                <c:pt idx="7">
                  <c:v>0.23</c:v>
                </c:pt>
                <c:pt idx="8">
                  <c:v>0.16</c:v>
                </c:pt>
                <c:pt idx="9">
                  <c:v>0.05</c:v>
                </c:pt>
                <c:pt idx="10">
                  <c:v>0.13</c:v>
                </c:pt>
                <c:pt idx="11">
                  <c:v>0.45</c:v>
                </c:pt>
                <c:pt idx="12">
                  <c:v>4.0000000000000022E-2</c:v>
                </c:pt>
                <c:pt idx="13">
                  <c:v>0.05</c:v>
                </c:pt>
                <c:pt idx="14">
                  <c:v>0.1</c:v>
                </c:pt>
              </c:numCache>
            </c:numRef>
          </c:val>
        </c:ser>
        <c:axId val="76079488"/>
        <c:axId val="76081024"/>
      </c:barChart>
      <c:catAx>
        <c:axId val="76079488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>
                <a:solidFill>
                  <a:schemeClr val="bg2">
                    <a:lumMod val="50000"/>
                  </a:schemeClr>
                </a:solidFill>
              </a:defRPr>
            </a:pPr>
            <a:endParaRPr lang="it-IT"/>
          </a:p>
        </c:txPr>
        <c:crossAx val="76081024"/>
        <c:crosses val="autoZero"/>
        <c:auto val="1"/>
        <c:lblAlgn val="ctr"/>
        <c:lblOffset val="100"/>
      </c:catAx>
      <c:valAx>
        <c:axId val="76081024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100">
                <a:solidFill>
                  <a:schemeClr val="bg2">
                    <a:lumMod val="50000"/>
                  </a:schemeClr>
                </a:solidFill>
              </a:defRPr>
            </a:pPr>
            <a:endParaRPr lang="it-IT"/>
          </a:p>
        </c:txPr>
        <c:crossAx val="760794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it-IT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27"/>
  <c:chart>
    <c:title>
      <c:tx>
        <c:rich>
          <a:bodyPr/>
          <a:lstStyle/>
          <a:p>
            <a:pPr>
              <a:lnSpc>
                <a:spcPct val="150000"/>
              </a:lnSpc>
              <a:defRPr sz="1800">
                <a:solidFill>
                  <a:schemeClr val="bg2">
                    <a:lumMod val="50000"/>
                  </a:schemeClr>
                </a:solidFill>
              </a:defRPr>
            </a:pPr>
            <a:r>
              <a:rPr lang="it-IT" sz="1800" dirty="0" smtClean="0">
                <a:solidFill>
                  <a:schemeClr val="bg2">
                    <a:lumMod val="50000"/>
                  </a:schemeClr>
                </a:solidFill>
              </a:rPr>
              <a:t>Decessi nosocomiali Regione </a:t>
            </a:r>
            <a:r>
              <a:rPr lang="it-IT" sz="1800" dirty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it-IT" sz="1800" dirty="0" smtClean="0">
                <a:solidFill>
                  <a:schemeClr val="bg2">
                    <a:lumMod val="50000"/>
                  </a:schemeClr>
                </a:solidFill>
              </a:rPr>
              <a:t>oscana                           Gennaio </a:t>
            </a:r>
            <a:r>
              <a:rPr lang="it-IT" sz="1800" dirty="0">
                <a:solidFill>
                  <a:schemeClr val="bg2">
                    <a:lumMod val="50000"/>
                  </a:schemeClr>
                </a:solidFill>
              </a:rPr>
              <a:t>2004 Dicembre </a:t>
            </a:r>
            <a:r>
              <a:rPr lang="it-IT" sz="1800" dirty="0" smtClean="0">
                <a:solidFill>
                  <a:schemeClr val="bg2">
                    <a:lumMod val="50000"/>
                  </a:schemeClr>
                </a:solidFill>
              </a:rPr>
              <a:t>2008: </a:t>
            </a:r>
          </a:p>
          <a:p>
            <a:pPr>
              <a:lnSpc>
                <a:spcPct val="150000"/>
              </a:lnSpc>
              <a:defRPr sz="1800">
                <a:solidFill>
                  <a:schemeClr val="bg2">
                    <a:lumMod val="50000"/>
                  </a:schemeClr>
                </a:solidFill>
              </a:defRPr>
            </a:pPr>
            <a:r>
              <a:rPr lang="it-IT" sz="1800" dirty="0" smtClean="0">
                <a:solidFill>
                  <a:schemeClr val="bg2">
                    <a:lumMod val="50000"/>
                  </a:schemeClr>
                </a:solidFill>
              </a:rPr>
              <a:t>valutazione fasi del processo procurement tessuti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Regione toscana Gennaio 2004 Dicembre 2008</c:v>
                </c:pt>
              </c:strCache>
            </c:strRef>
          </c:tx>
          <c:spPr>
            <a:blipFill>
              <a:blip xmlns:r="http://schemas.openxmlformats.org/officeDocument/2006/relationships" r:embed="rId1">
                <a:duotone>
                  <a:schemeClr val="accent1">
                    <a:shade val="63000"/>
                    <a:tint val="82000"/>
                  </a:schemeClr>
                  <a:schemeClr val="accent1">
                    <a:tint val="10000"/>
                    <a:satMod val="400000"/>
                  </a:schemeClr>
                </a:duotone>
              </a:blip>
              <a:tile tx="0" ty="0" sx="40000" sy="40000" flip="none" algn="tl"/>
            </a:blipFill>
            <a:ln w="12700" cap="flat" cmpd="sng" algn="ctr">
              <a:solidFill>
                <a:schemeClr val="accent1"/>
              </a:solidFill>
              <a:prstDash val="solid"/>
            </a:ln>
            <a:effectLst>
              <a:outerShdw blurRad="95000" rotWithShape="0">
                <a:srgbClr val="000000">
                  <a:alpha val="50000"/>
                </a:srgbClr>
              </a:outerShdw>
              <a:softEdge rad="12700"/>
            </a:effectLst>
          </c:spPr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0,3%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</a:defRPr>
                </a:pPr>
                <a:endParaRPr lang="it-IT"/>
              </a:p>
            </c:txPr>
            <c:showVal val="1"/>
          </c:dLbls>
          <c:cat>
            <c:strRef>
              <c:f>Foglio1!$A$2:$A$5</c:f>
              <c:strCache>
                <c:ptCount val="4"/>
                <c:pt idx="0">
                  <c:v>MancataSegnalazione/Decessi&lt;=75aa</c:v>
                </c:pt>
                <c:pt idx="1">
                  <c:v>Opposizioni/Colloqui</c:v>
                </c:pt>
                <c:pt idx="2">
                  <c:v>Opposizione Procura/RichiesteNullaOsta</c:v>
                </c:pt>
                <c:pt idx="3">
                  <c:v>Problemi Organizzativi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0.13</c:v>
                </c:pt>
                <c:pt idx="1">
                  <c:v>0.49000000000000016</c:v>
                </c:pt>
                <c:pt idx="2">
                  <c:v>1.7000000000000001E-2</c:v>
                </c:pt>
                <c:pt idx="3">
                  <c:v>3.0000000000000014E-3</c:v>
                </c:pt>
              </c:numCache>
            </c:numRef>
          </c:val>
        </c:ser>
        <c:axId val="76850304"/>
        <c:axId val="76851840"/>
      </c:barChart>
      <c:catAx>
        <c:axId val="76850304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>
                <a:solidFill>
                  <a:schemeClr val="bg2">
                    <a:lumMod val="50000"/>
                  </a:schemeClr>
                </a:solidFill>
              </a:defRPr>
            </a:pPr>
            <a:endParaRPr lang="it-IT"/>
          </a:p>
        </c:txPr>
        <c:crossAx val="76851840"/>
        <c:crosses val="autoZero"/>
        <c:auto val="1"/>
        <c:lblAlgn val="ctr"/>
        <c:lblOffset val="100"/>
      </c:catAx>
      <c:valAx>
        <c:axId val="76851840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100">
                <a:solidFill>
                  <a:schemeClr val="bg2">
                    <a:lumMod val="50000"/>
                  </a:schemeClr>
                </a:solidFill>
              </a:defRPr>
            </a:pPr>
            <a:endParaRPr lang="it-IT"/>
          </a:p>
        </c:txPr>
        <c:crossAx val="768503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it-IT"/>
    </a:p>
  </c:tx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570726-C8A2-439B-AB29-2B00917DF177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7C010DA-A80C-4D8E-8894-9D9D3E24CE8C}">
      <dgm:prSet phldrT="[Testo]"/>
      <dgm:spPr/>
      <dgm:t>
        <a:bodyPr/>
        <a:lstStyle/>
        <a:p>
          <a:r>
            <a:rPr lang="it-IT" b="1" dirty="0" smtClean="0">
              <a:solidFill>
                <a:schemeClr val="bg2">
                  <a:lumMod val="50000"/>
                </a:schemeClr>
              </a:solidFill>
            </a:rPr>
            <a:t>RISULTATI OTTENUTI</a:t>
          </a:r>
          <a:endParaRPr lang="it-IT" b="1" dirty="0">
            <a:solidFill>
              <a:schemeClr val="bg2">
                <a:lumMod val="50000"/>
              </a:schemeClr>
            </a:solidFill>
          </a:endParaRPr>
        </a:p>
      </dgm:t>
    </dgm:pt>
    <dgm:pt modelId="{F81043A0-31F1-4CE6-9C73-E984EB5E8752}" type="parTrans" cxnId="{4AF6F967-324A-47DD-BD27-3BD5C0E868D8}">
      <dgm:prSet/>
      <dgm:spPr/>
      <dgm:t>
        <a:bodyPr/>
        <a:lstStyle/>
        <a:p>
          <a:endParaRPr lang="it-IT"/>
        </a:p>
      </dgm:t>
    </dgm:pt>
    <dgm:pt modelId="{FFB93B25-02BC-4F31-B02C-9EDC9015B968}" type="sibTrans" cxnId="{4AF6F967-324A-47DD-BD27-3BD5C0E868D8}">
      <dgm:prSet/>
      <dgm:spPr/>
      <dgm:t>
        <a:bodyPr/>
        <a:lstStyle/>
        <a:p>
          <a:endParaRPr lang="it-IT"/>
        </a:p>
      </dgm:t>
    </dgm:pt>
    <dgm:pt modelId="{F347EAC3-CE47-4F25-81BF-CEC1936C91AE}">
      <dgm:prSet phldrT="[Testo]"/>
      <dgm:spPr/>
      <dgm:t>
        <a:bodyPr/>
        <a:lstStyle/>
        <a:p>
          <a:r>
            <a:rPr lang="it-IT" b="1" dirty="0" smtClean="0">
              <a:solidFill>
                <a:schemeClr val="bg2">
                  <a:lumMod val="50000"/>
                </a:schemeClr>
              </a:solidFill>
            </a:rPr>
            <a:t>RISORSE IMPIEGATE</a:t>
          </a:r>
          <a:endParaRPr lang="it-IT" b="1" dirty="0">
            <a:solidFill>
              <a:schemeClr val="bg2">
                <a:lumMod val="50000"/>
              </a:schemeClr>
            </a:solidFill>
          </a:endParaRPr>
        </a:p>
      </dgm:t>
    </dgm:pt>
    <dgm:pt modelId="{134F59E5-3EEF-4EFF-AC73-5178C45D0DEE}" type="parTrans" cxnId="{50BD6B4D-D69E-4132-8540-E1837CEDC99D}">
      <dgm:prSet/>
      <dgm:spPr/>
      <dgm:t>
        <a:bodyPr/>
        <a:lstStyle/>
        <a:p>
          <a:endParaRPr lang="it-IT"/>
        </a:p>
      </dgm:t>
    </dgm:pt>
    <dgm:pt modelId="{97B48E3B-9E12-445D-A3D1-BA50D7A306C2}" type="sibTrans" cxnId="{50BD6B4D-D69E-4132-8540-E1837CEDC99D}">
      <dgm:prSet/>
      <dgm:spPr/>
      <dgm:t>
        <a:bodyPr/>
        <a:lstStyle/>
        <a:p>
          <a:endParaRPr lang="it-IT"/>
        </a:p>
      </dgm:t>
    </dgm:pt>
    <dgm:pt modelId="{F02472CC-1721-4D5D-87CC-AB12C8061B0F}" type="pres">
      <dgm:prSet presAssocID="{F0570726-C8A2-439B-AB29-2B00917DF177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1CFEEE4-464A-491D-9A06-4FF1E4BD3D93}" type="pres">
      <dgm:prSet presAssocID="{F0570726-C8A2-439B-AB29-2B00917DF177}" presName="divider" presStyleLbl="fgShp" presStyleIdx="0" presStyleCnt="1"/>
      <dgm:spPr/>
    </dgm:pt>
    <dgm:pt modelId="{6E5630A6-3E4B-491B-8F56-EBD5BEA56FC8}" type="pres">
      <dgm:prSet presAssocID="{67C010DA-A80C-4D8E-8894-9D9D3E24CE8C}" presName="downArrow" presStyleLbl="node1" presStyleIdx="0" presStyleCnt="2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it-IT"/>
        </a:p>
      </dgm:t>
    </dgm:pt>
    <dgm:pt modelId="{D7D0F1BE-CEA1-4F4A-9EBB-62FD120ECC04}" type="pres">
      <dgm:prSet presAssocID="{67C010DA-A80C-4D8E-8894-9D9D3E24CE8C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60140F1-7900-4DEE-9F9C-8BCB27A8C339}" type="pres">
      <dgm:prSet presAssocID="{F347EAC3-CE47-4F25-81BF-CEC1936C91AE}" presName="upArrow" presStyleLbl="node1" presStyleIdx="1" presStyleCnt="2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it-IT"/>
        </a:p>
      </dgm:t>
    </dgm:pt>
    <dgm:pt modelId="{566785CA-769E-413B-8241-01D3CA3D2459}" type="pres">
      <dgm:prSet presAssocID="{F347EAC3-CE47-4F25-81BF-CEC1936C91AE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AF6F967-324A-47DD-BD27-3BD5C0E868D8}" srcId="{F0570726-C8A2-439B-AB29-2B00917DF177}" destId="{67C010DA-A80C-4D8E-8894-9D9D3E24CE8C}" srcOrd="0" destOrd="0" parTransId="{F81043A0-31F1-4CE6-9C73-E984EB5E8752}" sibTransId="{FFB93B25-02BC-4F31-B02C-9EDC9015B968}"/>
    <dgm:cxn modelId="{50BD6B4D-D69E-4132-8540-E1837CEDC99D}" srcId="{F0570726-C8A2-439B-AB29-2B00917DF177}" destId="{F347EAC3-CE47-4F25-81BF-CEC1936C91AE}" srcOrd="1" destOrd="0" parTransId="{134F59E5-3EEF-4EFF-AC73-5178C45D0DEE}" sibTransId="{97B48E3B-9E12-445D-A3D1-BA50D7A306C2}"/>
    <dgm:cxn modelId="{E4D16DB2-A3F5-4B38-9BF0-1E83883A335E}" type="presOf" srcId="{F347EAC3-CE47-4F25-81BF-CEC1936C91AE}" destId="{566785CA-769E-413B-8241-01D3CA3D2459}" srcOrd="0" destOrd="0" presId="urn:microsoft.com/office/officeart/2005/8/layout/arrow3"/>
    <dgm:cxn modelId="{6D7CEE5F-8DB7-47AD-ADC4-198D6B942E7C}" type="presOf" srcId="{67C010DA-A80C-4D8E-8894-9D9D3E24CE8C}" destId="{D7D0F1BE-CEA1-4F4A-9EBB-62FD120ECC04}" srcOrd="0" destOrd="0" presId="urn:microsoft.com/office/officeart/2005/8/layout/arrow3"/>
    <dgm:cxn modelId="{EC0FD0F7-2937-4CF1-866B-11E40AD9F2B6}" type="presOf" srcId="{F0570726-C8A2-439B-AB29-2B00917DF177}" destId="{F02472CC-1721-4D5D-87CC-AB12C8061B0F}" srcOrd="0" destOrd="0" presId="urn:microsoft.com/office/officeart/2005/8/layout/arrow3"/>
    <dgm:cxn modelId="{1DD86CAA-6488-4F06-858B-DDE505A7B241}" type="presParOf" srcId="{F02472CC-1721-4D5D-87CC-AB12C8061B0F}" destId="{A1CFEEE4-464A-491D-9A06-4FF1E4BD3D93}" srcOrd="0" destOrd="0" presId="urn:microsoft.com/office/officeart/2005/8/layout/arrow3"/>
    <dgm:cxn modelId="{5DFACA48-7A76-436A-9F7D-5B2BB324A1C7}" type="presParOf" srcId="{F02472CC-1721-4D5D-87CC-AB12C8061B0F}" destId="{6E5630A6-3E4B-491B-8F56-EBD5BEA56FC8}" srcOrd="1" destOrd="0" presId="urn:microsoft.com/office/officeart/2005/8/layout/arrow3"/>
    <dgm:cxn modelId="{8E646966-8CED-48A1-A59A-98E338949B18}" type="presParOf" srcId="{F02472CC-1721-4D5D-87CC-AB12C8061B0F}" destId="{D7D0F1BE-CEA1-4F4A-9EBB-62FD120ECC04}" srcOrd="2" destOrd="0" presId="urn:microsoft.com/office/officeart/2005/8/layout/arrow3"/>
    <dgm:cxn modelId="{CA5D2D67-FB39-458B-B11A-126E593840CC}" type="presParOf" srcId="{F02472CC-1721-4D5D-87CC-AB12C8061B0F}" destId="{B60140F1-7900-4DEE-9F9C-8BCB27A8C339}" srcOrd="3" destOrd="0" presId="urn:microsoft.com/office/officeart/2005/8/layout/arrow3"/>
    <dgm:cxn modelId="{EB570EC3-D27B-425E-A574-9550D2D475B8}" type="presParOf" srcId="{F02472CC-1721-4D5D-87CC-AB12C8061B0F}" destId="{566785CA-769E-413B-8241-01D3CA3D2459}" srcOrd="4" destOrd="0" presId="urn:microsoft.com/office/officeart/2005/8/layout/arrow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2C314D-7891-464D-8DC7-2BCB94247F6F}" type="doc">
      <dgm:prSet loTypeId="urn:microsoft.com/office/officeart/2005/8/layout/equation2" loCatId="process" qsTypeId="urn:microsoft.com/office/officeart/2005/8/quickstyle/simple1" qsCatId="simple" csTypeId="urn:microsoft.com/office/officeart/2005/8/colors/colorful5" csCatId="colorful" phldr="1"/>
      <dgm:spPr/>
    </dgm:pt>
    <dgm:pt modelId="{F88189CF-7DC7-4DA2-8EBF-7642D1AA6BC7}">
      <dgm:prSet phldrT="[Testo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150000"/>
            </a:lnSpc>
          </a:pPr>
          <a:r>
            <a:rPr lang="it-IT" sz="900" dirty="0" smtClean="0">
              <a:solidFill>
                <a:srgbClr val="002060"/>
              </a:solidFill>
            </a:rPr>
            <a:t>Decessi</a:t>
          </a:r>
          <a:endParaRPr lang="it-IT" sz="900" dirty="0">
            <a:solidFill>
              <a:srgbClr val="002060"/>
            </a:solidFill>
          </a:endParaRPr>
        </a:p>
      </dgm:t>
    </dgm:pt>
    <dgm:pt modelId="{A3D3F560-F9F6-487E-A706-D1CC8881A7AB}" type="parTrans" cxnId="{08B75336-0903-4727-8B0D-1F0A464DA617}">
      <dgm:prSet/>
      <dgm:spPr/>
      <dgm:t>
        <a:bodyPr/>
        <a:lstStyle/>
        <a:p>
          <a:endParaRPr lang="it-IT"/>
        </a:p>
      </dgm:t>
    </dgm:pt>
    <dgm:pt modelId="{DA07E21F-9677-4294-B3FD-60B0C44E473D}" type="sibTrans" cxnId="{08B75336-0903-4727-8B0D-1F0A464DA617}">
      <dgm:prSet/>
      <dgm:spPr/>
      <dgm:t>
        <a:bodyPr/>
        <a:lstStyle/>
        <a:p>
          <a:endParaRPr lang="it-IT"/>
        </a:p>
      </dgm:t>
    </dgm:pt>
    <dgm:pt modelId="{8F406264-D2B5-4A96-ADD4-B0C12FC98B32}">
      <dgm:prSet phldrT="[Testo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150000"/>
            </a:lnSpc>
          </a:pPr>
          <a:r>
            <a:rPr lang="it-IT" sz="1800" b="1" dirty="0" smtClean="0">
              <a:solidFill>
                <a:schemeClr val="bg1"/>
              </a:solidFill>
            </a:rPr>
            <a:t>Risorse impiegate</a:t>
          </a:r>
        </a:p>
      </dgm:t>
    </dgm:pt>
    <dgm:pt modelId="{965EE8B0-CA18-44AE-99E4-A9C57AC2887E}" type="parTrans" cxnId="{28DA503D-36F6-4BA4-B315-F6673F43DA9A}">
      <dgm:prSet/>
      <dgm:spPr/>
      <dgm:t>
        <a:bodyPr/>
        <a:lstStyle/>
        <a:p>
          <a:endParaRPr lang="it-IT"/>
        </a:p>
      </dgm:t>
    </dgm:pt>
    <dgm:pt modelId="{B4EA98DA-0598-41DF-907C-A13C0E932865}" type="sibTrans" cxnId="{28DA503D-36F6-4BA4-B315-F6673F43DA9A}">
      <dgm:prSet/>
      <dgm:spPr/>
      <dgm:t>
        <a:bodyPr/>
        <a:lstStyle/>
        <a:p>
          <a:endParaRPr lang="it-IT"/>
        </a:p>
      </dgm:t>
    </dgm:pt>
    <dgm:pt modelId="{8671EE16-C12A-4F94-960F-B9CC16C380F4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sz="900" dirty="0" smtClean="0">
              <a:solidFill>
                <a:srgbClr val="002060"/>
              </a:solidFill>
            </a:rPr>
            <a:t>Personale</a:t>
          </a:r>
          <a:endParaRPr lang="it-IT" sz="900" dirty="0">
            <a:solidFill>
              <a:srgbClr val="002060"/>
            </a:solidFill>
          </a:endParaRPr>
        </a:p>
      </dgm:t>
    </dgm:pt>
    <dgm:pt modelId="{AE469EC5-FB9D-4DC6-B377-99A5B4161E1E}" type="parTrans" cxnId="{44922A6F-F736-4775-A291-F84B493599A0}">
      <dgm:prSet/>
      <dgm:spPr/>
      <dgm:t>
        <a:bodyPr/>
        <a:lstStyle/>
        <a:p>
          <a:endParaRPr lang="it-IT"/>
        </a:p>
      </dgm:t>
    </dgm:pt>
    <dgm:pt modelId="{22828385-3855-4AAD-8290-238C05DE0D6E}" type="sibTrans" cxnId="{44922A6F-F736-4775-A291-F84B493599A0}">
      <dgm:prSet/>
      <dgm:spPr/>
      <dgm:t>
        <a:bodyPr/>
        <a:lstStyle/>
        <a:p>
          <a:endParaRPr lang="it-IT"/>
        </a:p>
      </dgm:t>
    </dgm:pt>
    <dgm:pt modelId="{266A2ED4-D82E-4B19-8F37-A8269C55E53A}">
      <dgm:prSet custT="1"/>
      <dgm:spPr/>
      <dgm:t>
        <a:bodyPr/>
        <a:lstStyle/>
        <a:p>
          <a:r>
            <a:rPr lang="it-IT" sz="900" dirty="0" smtClean="0">
              <a:solidFill>
                <a:srgbClr val="002060"/>
              </a:solidFill>
            </a:rPr>
            <a:t>Strutture</a:t>
          </a:r>
          <a:endParaRPr lang="it-IT" sz="900" dirty="0">
            <a:solidFill>
              <a:srgbClr val="002060"/>
            </a:solidFill>
          </a:endParaRPr>
        </a:p>
      </dgm:t>
    </dgm:pt>
    <dgm:pt modelId="{01D743C4-EDFA-437E-879E-7D5036EC22DC}" type="parTrans" cxnId="{E5A7BC6A-0700-486A-AC64-E7E073889ECE}">
      <dgm:prSet/>
      <dgm:spPr/>
      <dgm:t>
        <a:bodyPr/>
        <a:lstStyle/>
        <a:p>
          <a:endParaRPr lang="it-IT"/>
        </a:p>
      </dgm:t>
    </dgm:pt>
    <dgm:pt modelId="{1C5861FC-DC1C-46F2-A281-E6D8774AE279}" type="sibTrans" cxnId="{E5A7BC6A-0700-486A-AC64-E7E073889ECE}">
      <dgm:prSet/>
      <dgm:spPr/>
      <dgm:t>
        <a:bodyPr/>
        <a:lstStyle/>
        <a:p>
          <a:endParaRPr lang="it-IT"/>
        </a:p>
      </dgm:t>
    </dgm:pt>
    <dgm:pt modelId="{3E269FDE-E0C9-4896-91A2-7FAA1C624A96}">
      <dgm:prSet custT="1"/>
      <dgm:spPr/>
      <dgm:t>
        <a:bodyPr/>
        <a:lstStyle/>
        <a:p>
          <a:r>
            <a:rPr lang="it-IT" sz="900" dirty="0" smtClean="0">
              <a:solidFill>
                <a:srgbClr val="002060"/>
              </a:solidFill>
            </a:rPr>
            <a:t>Attrezzature</a:t>
          </a:r>
          <a:endParaRPr lang="it-IT" sz="900" dirty="0">
            <a:solidFill>
              <a:srgbClr val="002060"/>
            </a:solidFill>
          </a:endParaRPr>
        </a:p>
      </dgm:t>
    </dgm:pt>
    <dgm:pt modelId="{8C38EF38-5AD6-4CBB-AD6B-3D1D2BE572F9}" type="parTrans" cxnId="{77717218-EF97-49D2-9E32-A6D500452B9D}">
      <dgm:prSet/>
      <dgm:spPr/>
      <dgm:t>
        <a:bodyPr/>
        <a:lstStyle/>
        <a:p>
          <a:endParaRPr lang="it-IT"/>
        </a:p>
      </dgm:t>
    </dgm:pt>
    <dgm:pt modelId="{81119A42-D9BE-4511-BAD1-6D4790D9CAAA}" type="sibTrans" cxnId="{77717218-EF97-49D2-9E32-A6D500452B9D}">
      <dgm:prSet/>
      <dgm:spPr/>
      <dgm:t>
        <a:bodyPr/>
        <a:lstStyle/>
        <a:p>
          <a:endParaRPr lang="it-IT"/>
        </a:p>
      </dgm:t>
    </dgm:pt>
    <dgm:pt modelId="{8A0AE804-9C64-40D7-B7B5-3C323AF9FE03}" type="pres">
      <dgm:prSet presAssocID="{0A2C314D-7891-464D-8DC7-2BCB94247F6F}" presName="Name0" presStyleCnt="0">
        <dgm:presLayoutVars>
          <dgm:dir/>
          <dgm:resizeHandles val="exact"/>
        </dgm:presLayoutVars>
      </dgm:prSet>
      <dgm:spPr/>
    </dgm:pt>
    <dgm:pt modelId="{7839C0D8-42D7-49A3-ACC0-31B45D0195CD}" type="pres">
      <dgm:prSet presAssocID="{0A2C314D-7891-464D-8DC7-2BCB94247F6F}" presName="vNodes" presStyleCnt="0"/>
      <dgm:spPr/>
    </dgm:pt>
    <dgm:pt modelId="{61D29672-31F0-4671-ADB8-90E9212B1FD9}" type="pres">
      <dgm:prSet presAssocID="{F88189CF-7DC7-4DA2-8EBF-7642D1AA6BC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8EAAB90-8F73-4834-9A33-700D70FB965A}" type="pres">
      <dgm:prSet presAssocID="{DA07E21F-9677-4294-B3FD-60B0C44E473D}" presName="spacerT" presStyleCnt="0"/>
      <dgm:spPr/>
    </dgm:pt>
    <dgm:pt modelId="{EBFADAE0-3922-4E7B-9F55-F75F4CBFB85F}" type="pres">
      <dgm:prSet presAssocID="{DA07E21F-9677-4294-B3FD-60B0C44E473D}" presName="sibTrans" presStyleLbl="sibTrans2D1" presStyleIdx="0" presStyleCnt="4"/>
      <dgm:spPr/>
      <dgm:t>
        <a:bodyPr/>
        <a:lstStyle/>
        <a:p>
          <a:endParaRPr lang="it-IT"/>
        </a:p>
      </dgm:t>
    </dgm:pt>
    <dgm:pt modelId="{D1C4E239-B329-487A-97BD-B3741D15D8E9}" type="pres">
      <dgm:prSet presAssocID="{DA07E21F-9677-4294-B3FD-60B0C44E473D}" presName="spacerB" presStyleCnt="0"/>
      <dgm:spPr/>
    </dgm:pt>
    <dgm:pt modelId="{FB51B916-9186-461B-B165-B3DCD99ACD5A}" type="pres">
      <dgm:prSet presAssocID="{8671EE16-C12A-4F94-960F-B9CC16C380F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F21993C-F81E-4457-B74E-B60873F72A3B}" type="pres">
      <dgm:prSet presAssocID="{22828385-3855-4AAD-8290-238C05DE0D6E}" presName="spacerT" presStyleCnt="0"/>
      <dgm:spPr/>
    </dgm:pt>
    <dgm:pt modelId="{07F28400-4FF1-4BA5-8021-DB0CBB3EE5EC}" type="pres">
      <dgm:prSet presAssocID="{22828385-3855-4AAD-8290-238C05DE0D6E}" presName="sibTrans" presStyleLbl="sibTrans2D1" presStyleIdx="1" presStyleCnt="4"/>
      <dgm:spPr/>
      <dgm:t>
        <a:bodyPr/>
        <a:lstStyle/>
        <a:p>
          <a:endParaRPr lang="it-IT"/>
        </a:p>
      </dgm:t>
    </dgm:pt>
    <dgm:pt modelId="{91B0BDC9-D4AD-4307-8A43-95CCEF2D912A}" type="pres">
      <dgm:prSet presAssocID="{22828385-3855-4AAD-8290-238C05DE0D6E}" presName="spacerB" presStyleCnt="0"/>
      <dgm:spPr/>
    </dgm:pt>
    <dgm:pt modelId="{C089F068-AA8E-4FED-88D3-7A21C426E46F}" type="pres">
      <dgm:prSet presAssocID="{266A2ED4-D82E-4B19-8F37-A8269C55E53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63CDD3C-B173-4693-A915-7D541A160B70}" type="pres">
      <dgm:prSet presAssocID="{1C5861FC-DC1C-46F2-A281-E6D8774AE279}" presName="spacerT" presStyleCnt="0"/>
      <dgm:spPr/>
    </dgm:pt>
    <dgm:pt modelId="{8A0AE100-A2B4-4404-88F9-1FBBB0AFE170}" type="pres">
      <dgm:prSet presAssocID="{1C5861FC-DC1C-46F2-A281-E6D8774AE279}" presName="sibTrans" presStyleLbl="sibTrans2D1" presStyleIdx="2" presStyleCnt="4"/>
      <dgm:spPr/>
      <dgm:t>
        <a:bodyPr/>
        <a:lstStyle/>
        <a:p>
          <a:endParaRPr lang="it-IT"/>
        </a:p>
      </dgm:t>
    </dgm:pt>
    <dgm:pt modelId="{9B086474-2251-40E8-BC84-031E6DAE94AA}" type="pres">
      <dgm:prSet presAssocID="{1C5861FC-DC1C-46F2-A281-E6D8774AE279}" presName="spacerB" presStyleCnt="0"/>
      <dgm:spPr/>
    </dgm:pt>
    <dgm:pt modelId="{F8F1A78D-831D-49B9-BD1D-657FB83925F6}" type="pres">
      <dgm:prSet presAssocID="{3E269FDE-E0C9-4896-91A2-7FAA1C624A9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FD969B0-6CD0-4293-AB94-94445FE59B80}" type="pres">
      <dgm:prSet presAssocID="{0A2C314D-7891-464D-8DC7-2BCB94247F6F}" presName="sibTransLast" presStyleLbl="sibTrans2D1" presStyleIdx="3" presStyleCnt="4"/>
      <dgm:spPr/>
      <dgm:t>
        <a:bodyPr/>
        <a:lstStyle/>
        <a:p>
          <a:endParaRPr lang="it-IT"/>
        </a:p>
      </dgm:t>
    </dgm:pt>
    <dgm:pt modelId="{C5173165-229B-4BEE-B299-DE305D3A14F6}" type="pres">
      <dgm:prSet presAssocID="{0A2C314D-7891-464D-8DC7-2BCB94247F6F}" presName="connectorText" presStyleLbl="sibTrans2D1" presStyleIdx="3" presStyleCnt="4"/>
      <dgm:spPr/>
      <dgm:t>
        <a:bodyPr/>
        <a:lstStyle/>
        <a:p>
          <a:endParaRPr lang="it-IT"/>
        </a:p>
      </dgm:t>
    </dgm:pt>
    <dgm:pt modelId="{74F6AF5B-36B9-408A-8A74-9B817E923615}" type="pres">
      <dgm:prSet presAssocID="{0A2C314D-7891-464D-8DC7-2BCB94247F6F}" presName="lastNode" presStyleLbl="node1" presStyleIdx="4" presStyleCnt="5" custScaleX="14109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8B75336-0903-4727-8B0D-1F0A464DA617}" srcId="{0A2C314D-7891-464D-8DC7-2BCB94247F6F}" destId="{F88189CF-7DC7-4DA2-8EBF-7642D1AA6BC7}" srcOrd="0" destOrd="0" parTransId="{A3D3F560-F9F6-487E-A706-D1CC8881A7AB}" sibTransId="{DA07E21F-9677-4294-B3FD-60B0C44E473D}"/>
    <dgm:cxn modelId="{4D91C0BB-CEDB-4CE3-888B-93C7DCCFBE6A}" type="presOf" srcId="{81119A42-D9BE-4511-BAD1-6D4790D9CAAA}" destId="{C5173165-229B-4BEE-B299-DE305D3A14F6}" srcOrd="1" destOrd="0" presId="urn:microsoft.com/office/officeart/2005/8/layout/equation2"/>
    <dgm:cxn modelId="{E5A7BC6A-0700-486A-AC64-E7E073889ECE}" srcId="{0A2C314D-7891-464D-8DC7-2BCB94247F6F}" destId="{266A2ED4-D82E-4B19-8F37-A8269C55E53A}" srcOrd="2" destOrd="0" parTransId="{01D743C4-EDFA-437E-879E-7D5036EC22DC}" sibTransId="{1C5861FC-DC1C-46F2-A281-E6D8774AE279}"/>
    <dgm:cxn modelId="{A522B946-BA6E-48FD-AB6B-5390EA518D60}" type="presOf" srcId="{8671EE16-C12A-4F94-960F-B9CC16C380F4}" destId="{FB51B916-9186-461B-B165-B3DCD99ACD5A}" srcOrd="0" destOrd="0" presId="urn:microsoft.com/office/officeart/2005/8/layout/equation2"/>
    <dgm:cxn modelId="{570CF36F-CDE7-4885-93D4-ECD38CA0B464}" type="presOf" srcId="{0A2C314D-7891-464D-8DC7-2BCB94247F6F}" destId="{8A0AE804-9C64-40D7-B7B5-3C323AF9FE03}" srcOrd="0" destOrd="0" presId="urn:microsoft.com/office/officeart/2005/8/layout/equation2"/>
    <dgm:cxn modelId="{E15DAD3A-85E7-4FE4-93F1-CD86B992E481}" type="presOf" srcId="{81119A42-D9BE-4511-BAD1-6D4790D9CAAA}" destId="{4FD969B0-6CD0-4293-AB94-94445FE59B80}" srcOrd="0" destOrd="0" presId="urn:microsoft.com/office/officeart/2005/8/layout/equation2"/>
    <dgm:cxn modelId="{39C39673-04EA-4442-8A5D-85A49A4286FA}" type="presOf" srcId="{DA07E21F-9677-4294-B3FD-60B0C44E473D}" destId="{EBFADAE0-3922-4E7B-9F55-F75F4CBFB85F}" srcOrd="0" destOrd="0" presId="urn:microsoft.com/office/officeart/2005/8/layout/equation2"/>
    <dgm:cxn modelId="{28DA503D-36F6-4BA4-B315-F6673F43DA9A}" srcId="{0A2C314D-7891-464D-8DC7-2BCB94247F6F}" destId="{8F406264-D2B5-4A96-ADD4-B0C12FC98B32}" srcOrd="4" destOrd="0" parTransId="{965EE8B0-CA18-44AE-99E4-A9C57AC2887E}" sibTransId="{B4EA98DA-0598-41DF-907C-A13C0E932865}"/>
    <dgm:cxn modelId="{C2FA5275-9B9B-4ECE-B231-45CCB38BFD08}" type="presOf" srcId="{1C5861FC-DC1C-46F2-A281-E6D8774AE279}" destId="{8A0AE100-A2B4-4404-88F9-1FBBB0AFE170}" srcOrd="0" destOrd="0" presId="urn:microsoft.com/office/officeart/2005/8/layout/equation2"/>
    <dgm:cxn modelId="{27730FCF-7CDF-4571-8D32-FDF728FBD1AF}" type="presOf" srcId="{3E269FDE-E0C9-4896-91A2-7FAA1C624A96}" destId="{F8F1A78D-831D-49B9-BD1D-657FB83925F6}" srcOrd="0" destOrd="0" presId="urn:microsoft.com/office/officeart/2005/8/layout/equation2"/>
    <dgm:cxn modelId="{7D4C7C2A-DAAB-400E-84AE-9C646A8198CF}" type="presOf" srcId="{F88189CF-7DC7-4DA2-8EBF-7642D1AA6BC7}" destId="{61D29672-31F0-4671-ADB8-90E9212B1FD9}" srcOrd="0" destOrd="0" presId="urn:microsoft.com/office/officeart/2005/8/layout/equation2"/>
    <dgm:cxn modelId="{7873CD05-03CD-4607-83B4-C2D68A9519EF}" type="presOf" srcId="{266A2ED4-D82E-4B19-8F37-A8269C55E53A}" destId="{C089F068-AA8E-4FED-88D3-7A21C426E46F}" srcOrd="0" destOrd="0" presId="urn:microsoft.com/office/officeart/2005/8/layout/equation2"/>
    <dgm:cxn modelId="{77717218-EF97-49D2-9E32-A6D500452B9D}" srcId="{0A2C314D-7891-464D-8DC7-2BCB94247F6F}" destId="{3E269FDE-E0C9-4896-91A2-7FAA1C624A96}" srcOrd="3" destOrd="0" parTransId="{8C38EF38-5AD6-4CBB-AD6B-3D1D2BE572F9}" sibTransId="{81119A42-D9BE-4511-BAD1-6D4790D9CAAA}"/>
    <dgm:cxn modelId="{44922A6F-F736-4775-A291-F84B493599A0}" srcId="{0A2C314D-7891-464D-8DC7-2BCB94247F6F}" destId="{8671EE16-C12A-4F94-960F-B9CC16C380F4}" srcOrd="1" destOrd="0" parTransId="{AE469EC5-FB9D-4DC6-B377-99A5B4161E1E}" sibTransId="{22828385-3855-4AAD-8290-238C05DE0D6E}"/>
    <dgm:cxn modelId="{058A42AA-115D-46E3-BA66-5AD8FA9FD57D}" type="presOf" srcId="{8F406264-D2B5-4A96-ADD4-B0C12FC98B32}" destId="{74F6AF5B-36B9-408A-8A74-9B817E923615}" srcOrd="0" destOrd="0" presId="urn:microsoft.com/office/officeart/2005/8/layout/equation2"/>
    <dgm:cxn modelId="{8610209E-EC53-493D-9EA3-372CAD43DC82}" type="presOf" srcId="{22828385-3855-4AAD-8290-238C05DE0D6E}" destId="{07F28400-4FF1-4BA5-8021-DB0CBB3EE5EC}" srcOrd="0" destOrd="0" presId="urn:microsoft.com/office/officeart/2005/8/layout/equation2"/>
    <dgm:cxn modelId="{0E922A04-5990-47CB-BB85-01E74FBE9B5C}" type="presParOf" srcId="{8A0AE804-9C64-40D7-B7B5-3C323AF9FE03}" destId="{7839C0D8-42D7-49A3-ACC0-31B45D0195CD}" srcOrd="0" destOrd="0" presId="urn:microsoft.com/office/officeart/2005/8/layout/equation2"/>
    <dgm:cxn modelId="{37C9F85C-C90D-4185-A7A1-A438A44341C3}" type="presParOf" srcId="{7839C0D8-42D7-49A3-ACC0-31B45D0195CD}" destId="{61D29672-31F0-4671-ADB8-90E9212B1FD9}" srcOrd="0" destOrd="0" presId="urn:microsoft.com/office/officeart/2005/8/layout/equation2"/>
    <dgm:cxn modelId="{C37BCDC5-983B-47BB-AC08-85BE0C7C31CE}" type="presParOf" srcId="{7839C0D8-42D7-49A3-ACC0-31B45D0195CD}" destId="{58EAAB90-8F73-4834-9A33-700D70FB965A}" srcOrd="1" destOrd="0" presId="urn:microsoft.com/office/officeart/2005/8/layout/equation2"/>
    <dgm:cxn modelId="{340BAC0F-0D59-40ED-9016-0E4153E9E995}" type="presParOf" srcId="{7839C0D8-42D7-49A3-ACC0-31B45D0195CD}" destId="{EBFADAE0-3922-4E7B-9F55-F75F4CBFB85F}" srcOrd="2" destOrd="0" presId="urn:microsoft.com/office/officeart/2005/8/layout/equation2"/>
    <dgm:cxn modelId="{4BB9A23A-A506-4146-8F03-45979040AE1D}" type="presParOf" srcId="{7839C0D8-42D7-49A3-ACC0-31B45D0195CD}" destId="{D1C4E239-B329-487A-97BD-B3741D15D8E9}" srcOrd="3" destOrd="0" presId="urn:microsoft.com/office/officeart/2005/8/layout/equation2"/>
    <dgm:cxn modelId="{CA870FD6-7156-4445-9176-C2A4556D40B8}" type="presParOf" srcId="{7839C0D8-42D7-49A3-ACC0-31B45D0195CD}" destId="{FB51B916-9186-461B-B165-B3DCD99ACD5A}" srcOrd="4" destOrd="0" presId="urn:microsoft.com/office/officeart/2005/8/layout/equation2"/>
    <dgm:cxn modelId="{6DE01CB4-8FB5-4828-AFE9-8EE6E431BCAD}" type="presParOf" srcId="{7839C0D8-42D7-49A3-ACC0-31B45D0195CD}" destId="{AF21993C-F81E-4457-B74E-B60873F72A3B}" srcOrd="5" destOrd="0" presId="urn:microsoft.com/office/officeart/2005/8/layout/equation2"/>
    <dgm:cxn modelId="{483D089E-3693-4369-9011-0356E713C781}" type="presParOf" srcId="{7839C0D8-42D7-49A3-ACC0-31B45D0195CD}" destId="{07F28400-4FF1-4BA5-8021-DB0CBB3EE5EC}" srcOrd="6" destOrd="0" presId="urn:microsoft.com/office/officeart/2005/8/layout/equation2"/>
    <dgm:cxn modelId="{8FA2D9C3-9EAB-458E-9C90-8006F17347BD}" type="presParOf" srcId="{7839C0D8-42D7-49A3-ACC0-31B45D0195CD}" destId="{91B0BDC9-D4AD-4307-8A43-95CCEF2D912A}" srcOrd="7" destOrd="0" presId="urn:microsoft.com/office/officeart/2005/8/layout/equation2"/>
    <dgm:cxn modelId="{F1681EEE-85D5-4C14-B611-0B0312C1B3C1}" type="presParOf" srcId="{7839C0D8-42D7-49A3-ACC0-31B45D0195CD}" destId="{C089F068-AA8E-4FED-88D3-7A21C426E46F}" srcOrd="8" destOrd="0" presId="urn:microsoft.com/office/officeart/2005/8/layout/equation2"/>
    <dgm:cxn modelId="{EA295C32-972B-4BEF-B6E7-4FBFB9FCB6CE}" type="presParOf" srcId="{7839C0D8-42D7-49A3-ACC0-31B45D0195CD}" destId="{C63CDD3C-B173-4693-A915-7D541A160B70}" srcOrd="9" destOrd="0" presId="urn:microsoft.com/office/officeart/2005/8/layout/equation2"/>
    <dgm:cxn modelId="{B32E06F8-B726-4013-81F1-A6E28633F91A}" type="presParOf" srcId="{7839C0D8-42D7-49A3-ACC0-31B45D0195CD}" destId="{8A0AE100-A2B4-4404-88F9-1FBBB0AFE170}" srcOrd="10" destOrd="0" presId="urn:microsoft.com/office/officeart/2005/8/layout/equation2"/>
    <dgm:cxn modelId="{348F9C57-20C6-4F2B-892D-621EBDA36978}" type="presParOf" srcId="{7839C0D8-42D7-49A3-ACC0-31B45D0195CD}" destId="{9B086474-2251-40E8-BC84-031E6DAE94AA}" srcOrd="11" destOrd="0" presId="urn:microsoft.com/office/officeart/2005/8/layout/equation2"/>
    <dgm:cxn modelId="{631AA9C3-A928-432C-9F53-255BD136AC76}" type="presParOf" srcId="{7839C0D8-42D7-49A3-ACC0-31B45D0195CD}" destId="{F8F1A78D-831D-49B9-BD1D-657FB83925F6}" srcOrd="12" destOrd="0" presId="urn:microsoft.com/office/officeart/2005/8/layout/equation2"/>
    <dgm:cxn modelId="{9C18F8B3-B957-4122-B4A9-08F4E541822E}" type="presParOf" srcId="{8A0AE804-9C64-40D7-B7B5-3C323AF9FE03}" destId="{4FD969B0-6CD0-4293-AB94-94445FE59B80}" srcOrd="1" destOrd="0" presId="urn:microsoft.com/office/officeart/2005/8/layout/equation2"/>
    <dgm:cxn modelId="{9C777F4C-FDC9-444F-8E22-F7B7BE27D8FA}" type="presParOf" srcId="{4FD969B0-6CD0-4293-AB94-94445FE59B80}" destId="{C5173165-229B-4BEE-B299-DE305D3A14F6}" srcOrd="0" destOrd="0" presId="urn:microsoft.com/office/officeart/2005/8/layout/equation2"/>
    <dgm:cxn modelId="{0BAF1AD4-2487-4C64-B961-5314236F11DE}" type="presParOf" srcId="{8A0AE804-9C64-40D7-B7B5-3C323AF9FE03}" destId="{74F6AF5B-36B9-408A-8A74-9B817E923615}" srcOrd="2" destOrd="0" presId="urn:microsoft.com/office/officeart/2005/8/layout/equati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2C314D-7891-464D-8DC7-2BCB94247F6F}" type="doc">
      <dgm:prSet loTypeId="urn:microsoft.com/office/officeart/2005/8/layout/equation2" loCatId="process" qsTypeId="urn:microsoft.com/office/officeart/2005/8/quickstyle/simple1" qsCatId="simple" csTypeId="urn:microsoft.com/office/officeart/2005/8/colors/colorful5" csCatId="colorful" phldr="1"/>
      <dgm:spPr/>
    </dgm:pt>
    <dgm:pt modelId="{F88189CF-7DC7-4DA2-8EBF-7642D1AA6BC7}">
      <dgm:prSet phldrT="[Tes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50000"/>
            </a:lnSpc>
          </a:pPr>
          <a:r>
            <a:rPr lang="it-IT" sz="900" dirty="0" smtClean="0">
              <a:solidFill>
                <a:srgbClr val="002060"/>
              </a:solidFill>
            </a:rPr>
            <a:t>N° donatori cute</a:t>
          </a:r>
          <a:endParaRPr lang="it-IT" sz="900" dirty="0">
            <a:solidFill>
              <a:srgbClr val="002060"/>
            </a:solidFill>
          </a:endParaRPr>
        </a:p>
      </dgm:t>
    </dgm:pt>
    <dgm:pt modelId="{A3D3F560-F9F6-487E-A706-D1CC8881A7AB}" type="parTrans" cxnId="{08B75336-0903-4727-8B0D-1F0A464DA617}">
      <dgm:prSet/>
      <dgm:spPr/>
      <dgm:t>
        <a:bodyPr/>
        <a:lstStyle/>
        <a:p>
          <a:endParaRPr lang="it-IT"/>
        </a:p>
      </dgm:t>
    </dgm:pt>
    <dgm:pt modelId="{DA07E21F-9677-4294-B3FD-60B0C44E473D}" type="sibTrans" cxnId="{08B75336-0903-4727-8B0D-1F0A464DA617}">
      <dgm:prSet/>
      <dgm:spPr/>
      <dgm:t>
        <a:bodyPr/>
        <a:lstStyle/>
        <a:p>
          <a:endParaRPr lang="it-IT"/>
        </a:p>
      </dgm:t>
    </dgm:pt>
    <dgm:pt modelId="{AEDA75EA-5FA1-4458-AC8B-DA38BEF4F8F3}">
      <dgm:prSet phldrT="[Tes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50000"/>
            </a:lnSpc>
          </a:pPr>
          <a:endParaRPr lang="it-IT" sz="900" dirty="0" smtClean="0">
            <a:solidFill>
              <a:srgbClr val="002060"/>
            </a:solidFill>
          </a:endParaRPr>
        </a:p>
        <a:p>
          <a:pPr>
            <a:lnSpc>
              <a:spcPct val="150000"/>
            </a:lnSpc>
          </a:pPr>
          <a:r>
            <a:rPr lang="it-IT" sz="900" dirty="0" smtClean="0">
              <a:solidFill>
                <a:srgbClr val="002060"/>
              </a:solidFill>
            </a:rPr>
            <a:t>N° donatori osso</a:t>
          </a:r>
        </a:p>
        <a:p>
          <a:pPr>
            <a:lnSpc>
              <a:spcPct val="150000"/>
            </a:lnSpc>
          </a:pPr>
          <a:endParaRPr lang="it-IT" sz="900" dirty="0">
            <a:solidFill>
              <a:srgbClr val="002060"/>
            </a:solidFill>
          </a:endParaRPr>
        </a:p>
      </dgm:t>
    </dgm:pt>
    <dgm:pt modelId="{8163D2AD-5825-4E78-A0BC-E5EF1769F2D8}" type="parTrans" cxnId="{DC773DC1-3E2F-4D36-8260-63DA6E6977E3}">
      <dgm:prSet/>
      <dgm:spPr/>
      <dgm:t>
        <a:bodyPr/>
        <a:lstStyle/>
        <a:p>
          <a:endParaRPr lang="it-IT"/>
        </a:p>
      </dgm:t>
    </dgm:pt>
    <dgm:pt modelId="{D2608E5B-5218-4E3A-8C14-3D3442172FF8}" type="sibTrans" cxnId="{DC773DC1-3E2F-4D36-8260-63DA6E6977E3}">
      <dgm:prSet/>
      <dgm:spPr/>
      <dgm:t>
        <a:bodyPr/>
        <a:lstStyle/>
        <a:p>
          <a:endParaRPr lang="it-IT"/>
        </a:p>
      </dgm:t>
    </dgm:pt>
    <dgm:pt modelId="{8F406264-D2B5-4A96-ADD4-B0C12FC98B32}">
      <dgm:prSet phldrT="[Testo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150000"/>
            </a:lnSpc>
          </a:pPr>
          <a:r>
            <a:rPr lang="it-IT" sz="1800" b="1" dirty="0" smtClean="0">
              <a:solidFill>
                <a:schemeClr val="bg1"/>
              </a:solidFill>
            </a:rPr>
            <a:t>Risultati ottenuti</a:t>
          </a:r>
        </a:p>
      </dgm:t>
    </dgm:pt>
    <dgm:pt modelId="{965EE8B0-CA18-44AE-99E4-A9C57AC2887E}" type="parTrans" cxnId="{28DA503D-36F6-4BA4-B315-F6673F43DA9A}">
      <dgm:prSet/>
      <dgm:spPr/>
      <dgm:t>
        <a:bodyPr/>
        <a:lstStyle/>
        <a:p>
          <a:endParaRPr lang="it-IT"/>
        </a:p>
      </dgm:t>
    </dgm:pt>
    <dgm:pt modelId="{B4EA98DA-0598-41DF-907C-A13C0E932865}" type="sibTrans" cxnId="{28DA503D-36F6-4BA4-B315-F6673F43DA9A}">
      <dgm:prSet/>
      <dgm:spPr/>
      <dgm:t>
        <a:bodyPr/>
        <a:lstStyle/>
        <a:p>
          <a:endParaRPr lang="it-IT"/>
        </a:p>
      </dgm:t>
    </dgm:pt>
    <dgm:pt modelId="{8671EE16-C12A-4F94-960F-B9CC16C380F4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900" dirty="0" smtClean="0">
              <a:solidFill>
                <a:srgbClr val="002060"/>
              </a:solidFill>
            </a:rPr>
            <a:t>N° donatori </a:t>
          </a:r>
          <a:r>
            <a:rPr lang="it-IT" sz="900" dirty="0" err="1" smtClean="0">
              <a:solidFill>
                <a:srgbClr val="002060"/>
              </a:solidFill>
            </a:rPr>
            <a:t>homografts</a:t>
          </a:r>
          <a:endParaRPr lang="it-IT" sz="900" dirty="0">
            <a:solidFill>
              <a:srgbClr val="002060"/>
            </a:solidFill>
          </a:endParaRPr>
        </a:p>
      </dgm:t>
    </dgm:pt>
    <dgm:pt modelId="{AE469EC5-FB9D-4DC6-B377-99A5B4161E1E}" type="parTrans" cxnId="{44922A6F-F736-4775-A291-F84B493599A0}">
      <dgm:prSet/>
      <dgm:spPr/>
      <dgm:t>
        <a:bodyPr/>
        <a:lstStyle/>
        <a:p>
          <a:endParaRPr lang="it-IT"/>
        </a:p>
      </dgm:t>
    </dgm:pt>
    <dgm:pt modelId="{22828385-3855-4AAD-8290-238C05DE0D6E}" type="sibTrans" cxnId="{44922A6F-F736-4775-A291-F84B493599A0}">
      <dgm:prSet/>
      <dgm:spPr/>
      <dgm:t>
        <a:bodyPr/>
        <a:lstStyle/>
        <a:p>
          <a:endParaRPr lang="it-IT"/>
        </a:p>
      </dgm:t>
    </dgm:pt>
    <dgm:pt modelId="{2303B44B-D0D6-49A0-8AF3-E70A0C46389A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900" dirty="0" smtClean="0">
              <a:solidFill>
                <a:srgbClr val="002060"/>
              </a:solidFill>
            </a:rPr>
            <a:t>N° donatori cornea</a:t>
          </a:r>
          <a:endParaRPr lang="it-IT" sz="900" dirty="0">
            <a:solidFill>
              <a:srgbClr val="002060"/>
            </a:solidFill>
          </a:endParaRPr>
        </a:p>
      </dgm:t>
    </dgm:pt>
    <dgm:pt modelId="{AFDA3FBF-B928-4FB1-BD4D-D75068D7F911}" type="parTrans" cxnId="{37A4BD3F-F359-4860-BB54-F16531108716}">
      <dgm:prSet/>
      <dgm:spPr/>
      <dgm:t>
        <a:bodyPr/>
        <a:lstStyle/>
        <a:p>
          <a:endParaRPr lang="it-IT"/>
        </a:p>
      </dgm:t>
    </dgm:pt>
    <dgm:pt modelId="{43FC554B-A0CB-4BF6-9E01-0EBCCE8F2A09}" type="sibTrans" cxnId="{37A4BD3F-F359-4860-BB54-F16531108716}">
      <dgm:prSet/>
      <dgm:spPr/>
      <dgm:t>
        <a:bodyPr/>
        <a:lstStyle/>
        <a:p>
          <a:endParaRPr lang="it-IT"/>
        </a:p>
      </dgm:t>
    </dgm:pt>
    <dgm:pt modelId="{8A0AE804-9C64-40D7-B7B5-3C323AF9FE03}" type="pres">
      <dgm:prSet presAssocID="{0A2C314D-7891-464D-8DC7-2BCB94247F6F}" presName="Name0" presStyleCnt="0">
        <dgm:presLayoutVars>
          <dgm:dir/>
          <dgm:resizeHandles val="exact"/>
        </dgm:presLayoutVars>
      </dgm:prSet>
      <dgm:spPr/>
    </dgm:pt>
    <dgm:pt modelId="{7839C0D8-42D7-49A3-ACC0-31B45D0195CD}" type="pres">
      <dgm:prSet presAssocID="{0A2C314D-7891-464D-8DC7-2BCB94247F6F}" presName="vNodes" presStyleCnt="0"/>
      <dgm:spPr/>
    </dgm:pt>
    <dgm:pt modelId="{9A6FA727-57CD-40B2-923E-D611C92459A3}" type="pres">
      <dgm:prSet presAssocID="{2303B44B-D0D6-49A0-8AF3-E70A0C46389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1429579-CC5C-4993-9629-8321401A879E}" type="pres">
      <dgm:prSet presAssocID="{43FC554B-A0CB-4BF6-9E01-0EBCCE8F2A09}" presName="spacerT" presStyleCnt="0"/>
      <dgm:spPr/>
    </dgm:pt>
    <dgm:pt modelId="{05A581A1-F0F3-476B-875F-7A175D38777D}" type="pres">
      <dgm:prSet presAssocID="{43FC554B-A0CB-4BF6-9E01-0EBCCE8F2A09}" presName="sibTrans" presStyleLbl="sibTrans2D1" presStyleIdx="0" presStyleCnt="4"/>
      <dgm:spPr/>
      <dgm:t>
        <a:bodyPr/>
        <a:lstStyle/>
        <a:p>
          <a:endParaRPr lang="it-IT"/>
        </a:p>
      </dgm:t>
    </dgm:pt>
    <dgm:pt modelId="{6F2306D9-1703-4EE2-BB31-EE4E9AC45C97}" type="pres">
      <dgm:prSet presAssocID="{43FC554B-A0CB-4BF6-9E01-0EBCCE8F2A09}" presName="spacerB" presStyleCnt="0"/>
      <dgm:spPr/>
    </dgm:pt>
    <dgm:pt modelId="{61D29672-31F0-4671-ADB8-90E9212B1FD9}" type="pres">
      <dgm:prSet presAssocID="{F88189CF-7DC7-4DA2-8EBF-7642D1AA6BC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8EAAB90-8F73-4834-9A33-700D70FB965A}" type="pres">
      <dgm:prSet presAssocID="{DA07E21F-9677-4294-B3FD-60B0C44E473D}" presName="spacerT" presStyleCnt="0"/>
      <dgm:spPr/>
    </dgm:pt>
    <dgm:pt modelId="{EBFADAE0-3922-4E7B-9F55-F75F4CBFB85F}" type="pres">
      <dgm:prSet presAssocID="{DA07E21F-9677-4294-B3FD-60B0C44E473D}" presName="sibTrans" presStyleLbl="sibTrans2D1" presStyleIdx="1" presStyleCnt="4"/>
      <dgm:spPr/>
      <dgm:t>
        <a:bodyPr/>
        <a:lstStyle/>
        <a:p>
          <a:endParaRPr lang="it-IT"/>
        </a:p>
      </dgm:t>
    </dgm:pt>
    <dgm:pt modelId="{D1C4E239-B329-487A-97BD-B3741D15D8E9}" type="pres">
      <dgm:prSet presAssocID="{DA07E21F-9677-4294-B3FD-60B0C44E473D}" presName="spacerB" presStyleCnt="0"/>
      <dgm:spPr/>
    </dgm:pt>
    <dgm:pt modelId="{FB51B916-9186-461B-B165-B3DCD99ACD5A}" type="pres">
      <dgm:prSet presAssocID="{8671EE16-C12A-4F94-960F-B9CC16C380F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F21993C-F81E-4457-B74E-B60873F72A3B}" type="pres">
      <dgm:prSet presAssocID="{22828385-3855-4AAD-8290-238C05DE0D6E}" presName="spacerT" presStyleCnt="0"/>
      <dgm:spPr/>
    </dgm:pt>
    <dgm:pt modelId="{07F28400-4FF1-4BA5-8021-DB0CBB3EE5EC}" type="pres">
      <dgm:prSet presAssocID="{22828385-3855-4AAD-8290-238C05DE0D6E}" presName="sibTrans" presStyleLbl="sibTrans2D1" presStyleIdx="2" presStyleCnt="4"/>
      <dgm:spPr/>
      <dgm:t>
        <a:bodyPr/>
        <a:lstStyle/>
        <a:p>
          <a:endParaRPr lang="it-IT"/>
        </a:p>
      </dgm:t>
    </dgm:pt>
    <dgm:pt modelId="{91B0BDC9-D4AD-4307-8A43-95CCEF2D912A}" type="pres">
      <dgm:prSet presAssocID="{22828385-3855-4AAD-8290-238C05DE0D6E}" presName="spacerB" presStyleCnt="0"/>
      <dgm:spPr/>
    </dgm:pt>
    <dgm:pt modelId="{3C232939-1647-4040-8E7E-F846B794E3FF}" type="pres">
      <dgm:prSet presAssocID="{AEDA75EA-5FA1-4458-AC8B-DA38BEF4F8F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FD969B0-6CD0-4293-AB94-94445FE59B80}" type="pres">
      <dgm:prSet presAssocID="{0A2C314D-7891-464D-8DC7-2BCB94247F6F}" presName="sibTransLast" presStyleLbl="sibTrans2D1" presStyleIdx="3" presStyleCnt="4"/>
      <dgm:spPr/>
      <dgm:t>
        <a:bodyPr/>
        <a:lstStyle/>
        <a:p>
          <a:endParaRPr lang="it-IT"/>
        </a:p>
      </dgm:t>
    </dgm:pt>
    <dgm:pt modelId="{C5173165-229B-4BEE-B299-DE305D3A14F6}" type="pres">
      <dgm:prSet presAssocID="{0A2C314D-7891-464D-8DC7-2BCB94247F6F}" presName="connectorText" presStyleLbl="sibTrans2D1" presStyleIdx="3" presStyleCnt="4"/>
      <dgm:spPr/>
      <dgm:t>
        <a:bodyPr/>
        <a:lstStyle/>
        <a:p>
          <a:endParaRPr lang="it-IT"/>
        </a:p>
      </dgm:t>
    </dgm:pt>
    <dgm:pt modelId="{74F6AF5B-36B9-408A-8A74-9B817E923615}" type="pres">
      <dgm:prSet presAssocID="{0A2C314D-7891-464D-8DC7-2BCB94247F6F}" presName="lastNode" presStyleLbl="node1" presStyleIdx="4" presStyleCnt="5" custScaleX="12131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107A037-A0AD-4E89-AB1B-91B21068721D}" type="presOf" srcId="{22828385-3855-4AAD-8290-238C05DE0D6E}" destId="{07F28400-4FF1-4BA5-8021-DB0CBB3EE5EC}" srcOrd="0" destOrd="0" presId="urn:microsoft.com/office/officeart/2005/8/layout/equation2"/>
    <dgm:cxn modelId="{08B75336-0903-4727-8B0D-1F0A464DA617}" srcId="{0A2C314D-7891-464D-8DC7-2BCB94247F6F}" destId="{F88189CF-7DC7-4DA2-8EBF-7642D1AA6BC7}" srcOrd="1" destOrd="0" parTransId="{A3D3F560-F9F6-487E-A706-D1CC8881A7AB}" sibTransId="{DA07E21F-9677-4294-B3FD-60B0C44E473D}"/>
    <dgm:cxn modelId="{37A4BD3F-F359-4860-BB54-F16531108716}" srcId="{0A2C314D-7891-464D-8DC7-2BCB94247F6F}" destId="{2303B44B-D0D6-49A0-8AF3-E70A0C46389A}" srcOrd="0" destOrd="0" parTransId="{AFDA3FBF-B928-4FB1-BD4D-D75068D7F911}" sibTransId="{43FC554B-A0CB-4BF6-9E01-0EBCCE8F2A09}"/>
    <dgm:cxn modelId="{7881E35E-C84E-4AD1-9F33-033D11720E78}" type="presOf" srcId="{D2608E5B-5218-4E3A-8C14-3D3442172FF8}" destId="{C5173165-229B-4BEE-B299-DE305D3A14F6}" srcOrd="1" destOrd="0" presId="urn:microsoft.com/office/officeart/2005/8/layout/equation2"/>
    <dgm:cxn modelId="{950BB7E5-B0ED-4CCD-BB88-AC4B602203AC}" type="presOf" srcId="{0A2C314D-7891-464D-8DC7-2BCB94247F6F}" destId="{8A0AE804-9C64-40D7-B7B5-3C323AF9FE03}" srcOrd="0" destOrd="0" presId="urn:microsoft.com/office/officeart/2005/8/layout/equation2"/>
    <dgm:cxn modelId="{E3904F06-0346-4704-BD89-9B982595A80C}" type="presOf" srcId="{8671EE16-C12A-4F94-960F-B9CC16C380F4}" destId="{FB51B916-9186-461B-B165-B3DCD99ACD5A}" srcOrd="0" destOrd="0" presId="urn:microsoft.com/office/officeart/2005/8/layout/equation2"/>
    <dgm:cxn modelId="{28DA503D-36F6-4BA4-B315-F6673F43DA9A}" srcId="{0A2C314D-7891-464D-8DC7-2BCB94247F6F}" destId="{8F406264-D2B5-4A96-ADD4-B0C12FC98B32}" srcOrd="4" destOrd="0" parTransId="{965EE8B0-CA18-44AE-99E4-A9C57AC2887E}" sibTransId="{B4EA98DA-0598-41DF-907C-A13C0E932865}"/>
    <dgm:cxn modelId="{1F07C840-A674-4331-A1DA-D3F08AAADFCE}" type="presOf" srcId="{43FC554B-A0CB-4BF6-9E01-0EBCCE8F2A09}" destId="{05A581A1-F0F3-476B-875F-7A175D38777D}" srcOrd="0" destOrd="0" presId="urn:microsoft.com/office/officeart/2005/8/layout/equation2"/>
    <dgm:cxn modelId="{44922A6F-F736-4775-A291-F84B493599A0}" srcId="{0A2C314D-7891-464D-8DC7-2BCB94247F6F}" destId="{8671EE16-C12A-4F94-960F-B9CC16C380F4}" srcOrd="2" destOrd="0" parTransId="{AE469EC5-FB9D-4DC6-B377-99A5B4161E1E}" sibTransId="{22828385-3855-4AAD-8290-238C05DE0D6E}"/>
    <dgm:cxn modelId="{BD3D8D6D-88CA-4329-A877-DF14E34AF939}" type="presOf" srcId="{DA07E21F-9677-4294-B3FD-60B0C44E473D}" destId="{EBFADAE0-3922-4E7B-9F55-F75F4CBFB85F}" srcOrd="0" destOrd="0" presId="urn:microsoft.com/office/officeart/2005/8/layout/equation2"/>
    <dgm:cxn modelId="{DC773DC1-3E2F-4D36-8260-63DA6E6977E3}" srcId="{0A2C314D-7891-464D-8DC7-2BCB94247F6F}" destId="{AEDA75EA-5FA1-4458-AC8B-DA38BEF4F8F3}" srcOrd="3" destOrd="0" parTransId="{8163D2AD-5825-4E78-A0BC-E5EF1769F2D8}" sibTransId="{D2608E5B-5218-4E3A-8C14-3D3442172FF8}"/>
    <dgm:cxn modelId="{DDF8AB7A-039D-4032-B21B-A255BFE8F123}" type="presOf" srcId="{D2608E5B-5218-4E3A-8C14-3D3442172FF8}" destId="{4FD969B0-6CD0-4293-AB94-94445FE59B80}" srcOrd="0" destOrd="0" presId="urn:microsoft.com/office/officeart/2005/8/layout/equation2"/>
    <dgm:cxn modelId="{9A5151DE-1313-457A-BCEE-E297195D0210}" type="presOf" srcId="{AEDA75EA-5FA1-4458-AC8B-DA38BEF4F8F3}" destId="{3C232939-1647-4040-8E7E-F846B794E3FF}" srcOrd="0" destOrd="0" presId="urn:microsoft.com/office/officeart/2005/8/layout/equation2"/>
    <dgm:cxn modelId="{5A2B7560-472B-433B-A4EF-01EAF2B7E81C}" type="presOf" srcId="{2303B44B-D0D6-49A0-8AF3-E70A0C46389A}" destId="{9A6FA727-57CD-40B2-923E-D611C92459A3}" srcOrd="0" destOrd="0" presId="urn:microsoft.com/office/officeart/2005/8/layout/equation2"/>
    <dgm:cxn modelId="{869AA4A4-EABB-44E6-A801-6E2A7FC52B6F}" type="presOf" srcId="{F88189CF-7DC7-4DA2-8EBF-7642D1AA6BC7}" destId="{61D29672-31F0-4671-ADB8-90E9212B1FD9}" srcOrd="0" destOrd="0" presId="urn:microsoft.com/office/officeart/2005/8/layout/equation2"/>
    <dgm:cxn modelId="{EB24F6E0-D19F-4F0C-B641-8FAC9DF0C3DA}" type="presOf" srcId="{8F406264-D2B5-4A96-ADD4-B0C12FC98B32}" destId="{74F6AF5B-36B9-408A-8A74-9B817E923615}" srcOrd="0" destOrd="0" presId="urn:microsoft.com/office/officeart/2005/8/layout/equation2"/>
    <dgm:cxn modelId="{691B2970-B1CE-43F6-A0D8-502564C93048}" type="presParOf" srcId="{8A0AE804-9C64-40D7-B7B5-3C323AF9FE03}" destId="{7839C0D8-42D7-49A3-ACC0-31B45D0195CD}" srcOrd="0" destOrd="0" presId="urn:microsoft.com/office/officeart/2005/8/layout/equation2"/>
    <dgm:cxn modelId="{33929B99-40E6-40D5-B288-895EEDC5261C}" type="presParOf" srcId="{7839C0D8-42D7-49A3-ACC0-31B45D0195CD}" destId="{9A6FA727-57CD-40B2-923E-D611C92459A3}" srcOrd="0" destOrd="0" presId="urn:microsoft.com/office/officeart/2005/8/layout/equation2"/>
    <dgm:cxn modelId="{B7C75E4B-A750-4C98-A700-F7BEE8BBE4B4}" type="presParOf" srcId="{7839C0D8-42D7-49A3-ACC0-31B45D0195CD}" destId="{91429579-CC5C-4993-9629-8321401A879E}" srcOrd="1" destOrd="0" presId="urn:microsoft.com/office/officeart/2005/8/layout/equation2"/>
    <dgm:cxn modelId="{24072D54-3B9E-422A-BBB2-FB449B170E18}" type="presParOf" srcId="{7839C0D8-42D7-49A3-ACC0-31B45D0195CD}" destId="{05A581A1-F0F3-476B-875F-7A175D38777D}" srcOrd="2" destOrd="0" presId="urn:microsoft.com/office/officeart/2005/8/layout/equation2"/>
    <dgm:cxn modelId="{F1FD6FD0-F946-4AC8-8812-0963933615F8}" type="presParOf" srcId="{7839C0D8-42D7-49A3-ACC0-31B45D0195CD}" destId="{6F2306D9-1703-4EE2-BB31-EE4E9AC45C97}" srcOrd="3" destOrd="0" presId="urn:microsoft.com/office/officeart/2005/8/layout/equation2"/>
    <dgm:cxn modelId="{84FB8CEC-5DF0-4CD1-9D43-F78CE9D56700}" type="presParOf" srcId="{7839C0D8-42D7-49A3-ACC0-31B45D0195CD}" destId="{61D29672-31F0-4671-ADB8-90E9212B1FD9}" srcOrd="4" destOrd="0" presId="urn:microsoft.com/office/officeart/2005/8/layout/equation2"/>
    <dgm:cxn modelId="{EA9D5DC5-75F1-4F0B-9A93-BB91BED21615}" type="presParOf" srcId="{7839C0D8-42D7-49A3-ACC0-31B45D0195CD}" destId="{58EAAB90-8F73-4834-9A33-700D70FB965A}" srcOrd="5" destOrd="0" presId="urn:microsoft.com/office/officeart/2005/8/layout/equation2"/>
    <dgm:cxn modelId="{C60D3950-AE28-4B18-BA58-7311894720B8}" type="presParOf" srcId="{7839C0D8-42D7-49A3-ACC0-31B45D0195CD}" destId="{EBFADAE0-3922-4E7B-9F55-F75F4CBFB85F}" srcOrd="6" destOrd="0" presId="urn:microsoft.com/office/officeart/2005/8/layout/equation2"/>
    <dgm:cxn modelId="{9823FE31-8CC3-42AF-93BA-DD859C7494D6}" type="presParOf" srcId="{7839C0D8-42D7-49A3-ACC0-31B45D0195CD}" destId="{D1C4E239-B329-487A-97BD-B3741D15D8E9}" srcOrd="7" destOrd="0" presId="urn:microsoft.com/office/officeart/2005/8/layout/equation2"/>
    <dgm:cxn modelId="{36D276BD-7F74-46A5-9427-8EF0F274BFB5}" type="presParOf" srcId="{7839C0D8-42D7-49A3-ACC0-31B45D0195CD}" destId="{FB51B916-9186-461B-B165-B3DCD99ACD5A}" srcOrd="8" destOrd="0" presId="urn:microsoft.com/office/officeart/2005/8/layout/equation2"/>
    <dgm:cxn modelId="{F2A6C1DE-EBE1-4D9C-A9B9-21BA67A92640}" type="presParOf" srcId="{7839C0D8-42D7-49A3-ACC0-31B45D0195CD}" destId="{AF21993C-F81E-4457-B74E-B60873F72A3B}" srcOrd="9" destOrd="0" presId="urn:microsoft.com/office/officeart/2005/8/layout/equation2"/>
    <dgm:cxn modelId="{037ACADD-D01A-46F7-B80A-DCA22963368E}" type="presParOf" srcId="{7839C0D8-42D7-49A3-ACC0-31B45D0195CD}" destId="{07F28400-4FF1-4BA5-8021-DB0CBB3EE5EC}" srcOrd="10" destOrd="0" presId="urn:microsoft.com/office/officeart/2005/8/layout/equation2"/>
    <dgm:cxn modelId="{76EB76B5-7830-4E5F-85BC-DE758625E7AF}" type="presParOf" srcId="{7839C0D8-42D7-49A3-ACC0-31B45D0195CD}" destId="{91B0BDC9-D4AD-4307-8A43-95CCEF2D912A}" srcOrd="11" destOrd="0" presId="urn:microsoft.com/office/officeart/2005/8/layout/equation2"/>
    <dgm:cxn modelId="{D318511C-3608-4BEC-8AD9-1BADAF0E68B9}" type="presParOf" srcId="{7839C0D8-42D7-49A3-ACC0-31B45D0195CD}" destId="{3C232939-1647-4040-8E7E-F846B794E3FF}" srcOrd="12" destOrd="0" presId="urn:microsoft.com/office/officeart/2005/8/layout/equation2"/>
    <dgm:cxn modelId="{E71D2599-CC7B-4596-89C4-680BEDB2702A}" type="presParOf" srcId="{8A0AE804-9C64-40D7-B7B5-3C323AF9FE03}" destId="{4FD969B0-6CD0-4293-AB94-94445FE59B80}" srcOrd="1" destOrd="0" presId="urn:microsoft.com/office/officeart/2005/8/layout/equation2"/>
    <dgm:cxn modelId="{2667FB9B-2DAA-4257-8D57-F1B03AB3AB21}" type="presParOf" srcId="{4FD969B0-6CD0-4293-AB94-94445FE59B80}" destId="{C5173165-229B-4BEE-B299-DE305D3A14F6}" srcOrd="0" destOrd="0" presId="urn:microsoft.com/office/officeart/2005/8/layout/equation2"/>
    <dgm:cxn modelId="{2E98E5CB-FD58-440E-AC19-7AF0F32F839C}" type="presParOf" srcId="{8A0AE804-9C64-40D7-B7B5-3C323AF9FE03}" destId="{74F6AF5B-36B9-408A-8A74-9B817E923615}" srcOrd="2" destOrd="0" presId="urn:microsoft.com/office/officeart/2005/8/layout/equation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B738C7-0B73-465B-9BA8-95FA04D9DF29}" type="doc">
      <dgm:prSet loTypeId="urn:microsoft.com/office/officeart/2005/8/layout/h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468C9A8-462D-4CFB-B079-54945C62EFEE}">
      <dgm:prSet phldrT="[Testo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 smtClean="0"/>
            <a:t>PROCESSO</a:t>
          </a:r>
          <a:endParaRPr lang="it-IT" dirty="0"/>
        </a:p>
      </dgm:t>
    </dgm:pt>
    <dgm:pt modelId="{E52767D1-CF13-49C0-AD3C-634EA59F7EC8}" type="parTrans" cxnId="{23F27942-6333-497A-8151-59DD067B9DB8}">
      <dgm:prSet/>
      <dgm:spPr/>
      <dgm:t>
        <a:bodyPr/>
        <a:lstStyle/>
        <a:p>
          <a:endParaRPr lang="it-IT"/>
        </a:p>
      </dgm:t>
    </dgm:pt>
    <dgm:pt modelId="{702BE849-2C9B-4EBD-ABD0-5BB6F6D7F3A2}" type="sibTrans" cxnId="{23F27942-6333-497A-8151-59DD067B9DB8}">
      <dgm:prSet/>
      <dgm:spPr/>
      <dgm:t>
        <a:bodyPr/>
        <a:lstStyle/>
        <a:p>
          <a:endParaRPr lang="it-IT"/>
        </a:p>
      </dgm:t>
    </dgm:pt>
    <dgm:pt modelId="{9CC26EC7-ECD3-43C9-91F9-ECBCBEE0F2CB}">
      <dgm:prSet phldrT="[Tes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b="1" dirty="0" smtClean="0">
              <a:solidFill>
                <a:schemeClr val="bg1"/>
              </a:solidFill>
            </a:rPr>
            <a:t>SEGNALAZIONE</a:t>
          </a:r>
          <a:endParaRPr lang="it-IT" b="1" dirty="0">
            <a:solidFill>
              <a:schemeClr val="bg1"/>
            </a:solidFill>
          </a:endParaRPr>
        </a:p>
      </dgm:t>
    </dgm:pt>
    <dgm:pt modelId="{D0E22E0C-F97D-48D8-8D25-1B0C51051B92}" type="parTrans" cxnId="{F6A4E73B-16D7-4D0F-955F-E4D595D0E544}">
      <dgm:prSet/>
      <dgm:spPr/>
      <dgm:t>
        <a:bodyPr/>
        <a:lstStyle/>
        <a:p>
          <a:endParaRPr lang="it-IT"/>
        </a:p>
      </dgm:t>
    </dgm:pt>
    <dgm:pt modelId="{1C5F1274-C1A5-4006-BF1F-A6F42108D52D}" type="sibTrans" cxnId="{F6A4E73B-16D7-4D0F-955F-E4D595D0E544}">
      <dgm:prSet/>
      <dgm:spPr/>
      <dgm:t>
        <a:bodyPr/>
        <a:lstStyle/>
        <a:p>
          <a:endParaRPr lang="it-IT"/>
        </a:p>
      </dgm:t>
    </dgm:pt>
    <dgm:pt modelId="{C2CFAEF6-5F88-46ED-AF30-81DD497B32CB}">
      <dgm:prSet phldrT="[Testo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150000"/>
            </a:lnSpc>
          </a:pPr>
          <a:r>
            <a:rPr lang="it-IT" b="1" dirty="0" smtClean="0"/>
            <a:t>CONSENSO / NON OPPOSIZIONE</a:t>
          </a:r>
          <a:endParaRPr lang="it-IT" b="1" dirty="0"/>
        </a:p>
      </dgm:t>
    </dgm:pt>
    <dgm:pt modelId="{20E89F95-FAA5-45F7-A44B-00FF20C1934C}" type="parTrans" cxnId="{F9EB508F-6598-435C-B12C-A166030364BF}">
      <dgm:prSet/>
      <dgm:spPr/>
      <dgm:t>
        <a:bodyPr/>
        <a:lstStyle/>
        <a:p>
          <a:endParaRPr lang="it-IT"/>
        </a:p>
      </dgm:t>
    </dgm:pt>
    <dgm:pt modelId="{A249D1D3-58FB-4368-829D-C53F8ABA220B}" type="sibTrans" cxnId="{F9EB508F-6598-435C-B12C-A166030364BF}">
      <dgm:prSet/>
      <dgm:spPr/>
      <dgm:t>
        <a:bodyPr/>
        <a:lstStyle/>
        <a:p>
          <a:endParaRPr lang="it-IT"/>
        </a:p>
      </dgm:t>
    </dgm:pt>
    <dgm:pt modelId="{BD0DBC18-AA7C-419F-8F75-44E039CCB7A0}">
      <dgm:prSet phldrT="[Testo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150000"/>
            </a:lnSpc>
          </a:pPr>
          <a:r>
            <a:rPr lang="it-IT" b="1" dirty="0" smtClean="0"/>
            <a:t>NULLA OSTA PROCURA </a:t>
          </a:r>
          <a:endParaRPr lang="it-IT" b="1" dirty="0"/>
        </a:p>
      </dgm:t>
    </dgm:pt>
    <dgm:pt modelId="{9F1A5D74-8178-4F57-9080-C271291CE688}" type="parTrans" cxnId="{12E24C6D-366F-4844-925B-B26462FFFC4A}">
      <dgm:prSet/>
      <dgm:spPr/>
      <dgm:t>
        <a:bodyPr/>
        <a:lstStyle/>
        <a:p>
          <a:endParaRPr lang="it-IT"/>
        </a:p>
      </dgm:t>
    </dgm:pt>
    <dgm:pt modelId="{B8E4BA78-190D-4501-ADEA-CF91A432DD21}" type="sibTrans" cxnId="{12E24C6D-366F-4844-925B-B26462FFFC4A}">
      <dgm:prSet/>
      <dgm:spPr/>
      <dgm:t>
        <a:bodyPr/>
        <a:lstStyle/>
        <a:p>
          <a:endParaRPr lang="it-IT"/>
        </a:p>
      </dgm:t>
    </dgm:pt>
    <dgm:pt modelId="{FF1BE340-9D9F-42F5-9E65-4422EDC8BB08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b="1" dirty="0" smtClean="0">
              <a:solidFill>
                <a:schemeClr val="bg1"/>
              </a:solidFill>
            </a:rPr>
            <a:t>PRELIEVO</a:t>
          </a:r>
          <a:endParaRPr lang="it-IT" b="1" dirty="0">
            <a:solidFill>
              <a:schemeClr val="bg1"/>
            </a:solidFill>
          </a:endParaRPr>
        </a:p>
      </dgm:t>
    </dgm:pt>
    <dgm:pt modelId="{E015C16B-EFFD-499E-8036-2E63FFC50D48}" type="parTrans" cxnId="{0D459987-538B-421D-8D52-C8E880448EA2}">
      <dgm:prSet/>
      <dgm:spPr/>
      <dgm:t>
        <a:bodyPr/>
        <a:lstStyle/>
        <a:p>
          <a:endParaRPr lang="it-IT"/>
        </a:p>
      </dgm:t>
    </dgm:pt>
    <dgm:pt modelId="{63BE6071-2A13-4C73-AD67-1FCFE8A5E7B6}" type="sibTrans" cxnId="{0D459987-538B-421D-8D52-C8E880448EA2}">
      <dgm:prSet/>
      <dgm:spPr/>
      <dgm:t>
        <a:bodyPr/>
        <a:lstStyle/>
        <a:p>
          <a:endParaRPr lang="it-IT"/>
        </a:p>
      </dgm:t>
    </dgm:pt>
    <dgm:pt modelId="{09F7F8C5-650D-4B5A-A117-4C503D007012}" type="pres">
      <dgm:prSet presAssocID="{87B738C7-0B73-465B-9BA8-95FA04D9DF2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A1372B4-261A-4A38-B96A-293B1C6357E7}" type="pres">
      <dgm:prSet presAssocID="{A468C9A8-462D-4CFB-B079-54945C62EFEE}" presName="roof" presStyleLbl="dkBgShp" presStyleIdx="0" presStyleCnt="2" custLinFactNeighborX="7031" custLinFactNeighborY="-5859"/>
      <dgm:spPr/>
      <dgm:t>
        <a:bodyPr/>
        <a:lstStyle/>
        <a:p>
          <a:endParaRPr lang="it-IT"/>
        </a:p>
      </dgm:t>
    </dgm:pt>
    <dgm:pt modelId="{DC417285-6045-4BF0-96F9-CA360EDACF7F}" type="pres">
      <dgm:prSet presAssocID="{A468C9A8-462D-4CFB-B079-54945C62EFEE}" presName="pillars" presStyleCnt="0"/>
      <dgm:spPr/>
    </dgm:pt>
    <dgm:pt modelId="{03EC574C-EEF8-422A-8242-6A9C705598BC}" type="pres">
      <dgm:prSet presAssocID="{A468C9A8-462D-4CFB-B079-54945C62EFEE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ACAD3FC-BA99-4D43-8B40-BF01F647C291}" type="pres">
      <dgm:prSet presAssocID="{C2CFAEF6-5F88-46ED-AF30-81DD497B32CB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7F4840E-DDC5-4EC5-8394-B959ADA2BBB9}" type="pres">
      <dgm:prSet presAssocID="{BD0DBC18-AA7C-419F-8F75-44E039CCB7A0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DF9F6B3-3A9F-43A9-890E-9EA93AA80182}" type="pres">
      <dgm:prSet presAssocID="{FF1BE340-9D9F-42F5-9E65-4422EDC8BB08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5B34582-8E33-4AFE-B589-B66913DCA97F}" type="pres">
      <dgm:prSet presAssocID="{A468C9A8-462D-4CFB-B079-54945C62EFEE}" presName="base" presStyleLbl="dkBgShp" presStyleIdx="1" presStyleCnt="2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</dgm:pt>
  </dgm:ptLst>
  <dgm:cxnLst>
    <dgm:cxn modelId="{0D459987-538B-421D-8D52-C8E880448EA2}" srcId="{A468C9A8-462D-4CFB-B079-54945C62EFEE}" destId="{FF1BE340-9D9F-42F5-9E65-4422EDC8BB08}" srcOrd="3" destOrd="0" parTransId="{E015C16B-EFFD-499E-8036-2E63FFC50D48}" sibTransId="{63BE6071-2A13-4C73-AD67-1FCFE8A5E7B6}"/>
    <dgm:cxn modelId="{12E24C6D-366F-4844-925B-B26462FFFC4A}" srcId="{A468C9A8-462D-4CFB-B079-54945C62EFEE}" destId="{BD0DBC18-AA7C-419F-8F75-44E039CCB7A0}" srcOrd="2" destOrd="0" parTransId="{9F1A5D74-8178-4F57-9080-C271291CE688}" sibTransId="{B8E4BA78-190D-4501-ADEA-CF91A432DD21}"/>
    <dgm:cxn modelId="{462FF681-759A-42D3-8E56-3F40BD057365}" type="presOf" srcId="{FF1BE340-9D9F-42F5-9E65-4422EDC8BB08}" destId="{ADF9F6B3-3A9F-43A9-890E-9EA93AA80182}" srcOrd="0" destOrd="0" presId="urn:microsoft.com/office/officeart/2005/8/layout/hList3"/>
    <dgm:cxn modelId="{DE416223-37A6-40DF-B5CC-8FEDB6EE761C}" type="presOf" srcId="{9CC26EC7-ECD3-43C9-91F9-ECBCBEE0F2CB}" destId="{03EC574C-EEF8-422A-8242-6A9C705598BC}" srcOrd="0" destOrd="0" presId="urn:microsoft.com/office/officeart/2005/8/layout/hList3"/>
    <dgm:cxn modelId="{23F27942-6333-497A-8151-59DD067B9DB8}" srcId="{87B738C7-0B73-465B-9BA8-95FA04D9DF29}" destId="{A468C9A8-462D-4CFB-B079-54945C62EFEE}" srcOrd="0" destOrd="0" parTransId="{E52767D1-CF13-49C0-AD3C-634EA59F7EC8}" sibTransId="{702BE849-2C9B-4EBD-ABD0-5BB6F6D7F3A2}"/>
    <dgm:cxn modelId="{F6A4E73B-16D7-4D0F-955F-E4D595D0E544}" srcId="{A468C9A8-462D-4CFB-B079-54945C62EFEE}" destId="{9CC26EC7-ECD3-43C9-91F9-ECBCBEE0F2CB}" srcOrd="0" destOrd="0" parTransId="{D0E22E0C-F97D-48D8-8D25-1B0C51051B92}" sibTransId="{1C5F1274-C1A5-4006-BF1F-A6F42108D52D}"/>
    <dgm:cxn modelId="{714AE3B0-51DA-4AD4-B760-B10F363423FB}" type="presOf" srcId="{C2CFAEF6-5F88-46ED-AF30-81DD497B32CB}" destId="{BACAD3FC-BA99-4D43-8B40-BF01F647C291}" srcOrd="0" destOrd="0" presId="urn:microsoft.com/office/officeart/2005/8/layout/hList3"/>
    <dgm:cxn modelId="{A5BA0134-DE3D-4126-A24B-220C475A8C4A}" type="presOf" srcId="{87B738C7-0B73-465B-9BA8-95FA04D9DF29}" destId="{09F7F8C5-650D-4B5A-A117-4C503D007012}" srcOrd="0" destOrd="0" presId="urn:microsoft.com/office/officeart/2005/8/layout/hList3"/>
    <dgm:cxn modelId="{1F7DCFC6-19B7-4560-993C-6F3B1FF100EE}" type="presOf" srcId="{A468C9A8-462D-4CFB-B079-54945C62EFEE}" destId="{9A1372B4-261A-4A38-B96A-293B1C6357E7}" srcOrd="0" destOrd="0" presId="urn:microsoft.com/office/officeart/2005/8/layout/hList3"/>
    <dgm:cxn modelId="{F9EB508F-6598-435C-B12C-A166030364BF}" srcId="{A468C9A8-462D-4CFB-B079-54945C62EFEE}" destId="{C2CFAEF6-5F88-46ED-AF30-81DD497B32CB}" srcOrd="1" destOrd="0" parTransId="{20E89F95-FAA5-45F7-A44B-00FF20C1934C}" sibTransId="{A249D1D3-58FB-4368-829D-C53F8ABA220B}"/>
    <dgm:cxn modelId="{01790F67-61CE-4F38-AEE9-176235FE343F}" type="presOf" srcId="{BD0DBC18-AA7C-419F-8F75-44E039CCB7A0}" destId="{B7F4840E-DDC5-4EC5-8394-B959ADA2BBB9}" srcOrd="0" destOrd="0" presId="urn:microsoft.com/office/officeart/2005/8/layout/hList3"/>
    <dgm:cxn modelId="{57AE0B79-E4CF-4679-A748-EFC4CE39D169}" type="presParOf" srcId="{09F7F8C5-650D-4B5A-A117-4C503D007012}" destId="{9A1372B4-261A-4A38-B96A-293B1C6357E7}" srcOrd="0" destOrd="0" presId="urn:microsoft.com/office/officeart/2005/8/layout/hList3"/>
    <dgm:cxn modelId="{FDFFA7EC-9102-4448-960B-ACECD046D541}" type="presParOf" srcId="{09F7F8C5-650D-4B5A-A117-4C503D007012}" destId="{DC417285-6045-4BF0-96F9-CA360EDACF7F}" srcOrd="1" destOrd="0" presId="urn:microsoft.com/office/officeart/2005/8/layout/hList3"/>
    <dgm:cxn modelId="{16A9F9A9-6F05-4434-9B0C-99A16B2B6A89}" type="presParOf" srcId="{DC417285-6045-4BF0-96F9-CA360EDACF7F}" destId="{03EC574C-EEF8-422A-8242-6A9C705598BC}" srcOrd="0" destOrd="0" presId="urn:microsoft.com/office/officeart/2005/8/layout/hList3"/>
    <dgm:cxn modelId="{45ED5DDC-CE9B-4894-BE30-D73636633CA8}" type="presParOf" srcId="{DC417285-6045-4BF0-96F9-CA360EDACF7F}" destId="{BACAD3FC-BA99-4D43-8B40-BF01F647C291}" srcOrd="1" destOrd="0" presId="urn:microsoft.com/office/officeart/2005/8/layout/hList3"/>
    <dgm:cxn modelId="{00E662CB-823A-4C5B-9544-2C428ADA462B}" type="presParOf" srcId="{DC417285-6045-4BF0-96F9-CA360EDACF7F}" destId="{B7F4840E-DDC5-4EC5-8394-B959ADA2BBB9}" srcOrd="2" destOrd="0" presId="urn:microsoft.com/office/officeart/2005/8/layout/hList3"/>
    <dgm:cxn modelId="{BCE209D2-F827-470A-AFDD-C20F16F766A6}" type="presParOf" srcId="{DC417285-6045-4BF0-96F9-CA360EDACF7F}" destId="{ADF9F6B3-3A9F-43A9-890E-9EA93AA80182}" srcOrd="3" destOrd="0" presId="urn:microsoft.com/office/officeart/2005/8/layout/hList3"/>
    <dgm:cxn modelId="{A0729284-A56F-47DA-89A0-F15B0B57BFD4}" type="presParOf" srcId="{09F7F8C5-650D-4B5A-A117-4C503D007012}" destId="{75B34582-8E33-4AFE-B589-B66913DCA97F}" srcOrd="2" destOrd="0" presId="urn:microsoft.com/office/officeart/2005/8/layout/hList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7B738C7-0B73-465B-9BA8-95FA04D9DF29}" type="doc">
      <dgm:prSet loTypeId="urn:microsoft.com/office/officeart/2005/8/layout/h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468C9A8-462D-4CFB-B079-54945C62EFEE}">
      <dgm:prSet phldrT="[Testo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 smtClean="0">
              <a:solidFill>
                <a:srgbClr val="002060"/>
              </a:solidFill>
            </a:rPr>
            <a:t>RISULTATI OTTENUTI</a:t>
          </a:r>
          <a:endParaRPr lang="it-IT" dirty="0">
            <a:solidFill>
              <a:srgbClr val="002060"/>
            </a:solidFill>
          </a:endParaRPr>
        </a:p>
      </dgm:t>
    </dgm:pt>
    <dgm:pt modelId="{E52767D1-CF13-49C0-AD3C-634EA59F7EC8}" type="parTrans" cxnId="{23F27942-6333-497A-8151-59DD067B9DB8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702BE849-2C9B-4EBD-ABD0-5BB6F6D7F3A2}" type="sibTrans" cxnId="{23F27942-6333-497A-8151-59DD067B9DB8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9CC26EC7-ECD3-43C9-91F9-ECBCBEE0F2CB}">
      <dgm:prSet phldrT="[Tes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50000"/>
            </a:lnSpc>
          </a:pPr>
          <a:r>
            <a:rPr lang="it-IT" sz="1000" b="1" dirty="0" smtClean="0">
              <a:solidFill>
                <a:srgbClr val="002060"/>
              </a:solidFill>
            </a:rPr>
            <a:t>N° DONATORI </a:t>
          </a:r>
          <a:r>
            <a:rPr lang="it-IT" sz="1000" b="1" dirty="0" err="1" smtClean="0">
              <a:solidFill>
                <a:srgbClr val="002060"/>
              </a:solidFill>
            </a:rPr>
            <a:t>DI</a:t>
          </a:r>
          <a:r>
            <a:rPr lang="it-IT" sz="1000" b="1" dirty="0" smtClean="0">
              <a:solidFill>
                <a:srgbClr val="002060"/>
              </a:solidFill>
            </a:rPr>
            <a:t>  TESSUTO CORNEALE</a:t>
          </a:r>
          <a:endParaRPr lang="it-IT" sz="1000" b="1" dirty="0">
            <a:solidFill>
              <a:srgbClr val="002060"/>
            </a:solidFill>
          </a:endParaRPr>
        </a:p>
      </dgm:t>
    </dgm:pt>
    <dgm:pt modelId="{D0E22E0C-F97D-48D8-8D25-1B0C51051B92}" type="parTrans" cxnId="{F6A4E73B-16D7-4D0F-955F-E4D595D0E544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1C5F1274-C1A5-4006-BF1F-A6F42108D52D}" type="sibTrans" cxnId="{F6A4E73B-16D7-4D0F-955F-E4D595D0E544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C2CFAEF6-5F88-46ED-AF30-81DD497B32CB}">
      <dgm:prSet phldrT="[Testo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150000"/>
            </a:lnSpc>
          </a:pPr>
          <a:r>
            <a:rPr lang="it-IT" sz="1000" b="1" dirty="0" smtClean="0">
              <a:solidFill>
                <a:srgbClr val="002060"/>
              </a:solidFill>
            </a:rPr>
            <a:t>N° DONATORI </a:t>
          </a:r>
          <a:r>
            <a:rPr lang="it-IT" sz="1000" b="1" dirty="0" err="1" smtClean="0">
              <a:solidFill>
                <a:srgbClr val="002060"/>
              </a:solidFill>
            </a:rPr>
            <a:t>DI</a:t>
          </a:r>
          <a:r>
            <a:rPr lang="it-IT" sz="1000" b="1" dirty="0" smtClean="0">
              <a:solidFill>
                <a:srgbClr val="002060"/>
              </a:solidFill>
            </a:rPr>
            <a:t>  TESSUTO CUTANEO</a:t>
          </a:r>
          <a:endParaRPr lang="it-IT" sz="1000" b="1" dirty="0">
            <a:solidFill>
              <a:srgbClr val="002060"/>
            </a:solidFill>
          </a:endParaRPr>
        </a:p>
      </dgm:t>
    </dgm:pt>
    <dgm:pt modelId="{20E89F95-FAA5-45F7-A44B-00FF20C1934C}" type="parTrans" cxnId="{F9EB508F-6598-435C-B12C-A166030364BF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A249D1D3-58FB-4368-829D-C53F8ABA220B}" type="sibTrans" cxnId="{F9EB508F-6598-435C-B12C-A166030364BF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BD0DBC18-AA7C-419F-8F75-44E039CCB7A0}">
      <dgm:prSet phldrT="[Testo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150000"/>
            </a:lnSpc>
          </a:pPr>
          <a:r>
            <a:rPr lang="it-IT" sz="1000" b="1" dirty="0" smtClean="0">
              <a:solidFill>
                <a:srgbClr val="002060"/>
              </a:solidFill>
            </a:rPr>
            <a:t>N° DONATORI </a:t>
          </a:r>
          <a:r>
            <a:rPr lang="it-IT" sz="1000" b="1" dirty="0" err="1" smtClean="0">
              <a:solidFill>
                <a:srgbClr val="002060"/>
              </a:solidFill>
            </a:rPr>
            <a:t>DI</a:t>
          </a:r>
          <a:r>
            <a:rPr lang="it-IT" sz="1000" b="1" dirty="0" smtClean="0">
              <a:solidFill>
                <a:srgbClr val="002060"/>
              </a:solidFill>
            </a:rPr>
            <a:t>  TESSUTO OSSEO</a:t>
          </a:r>
          <a:endParaRPr lang="it-IT" sz="1000" b="1" dirty="0">
            <a:solidFill>
              <a:srgbClr val="002060"/>
            </a:solidFill>
          </a:endParaRPr>
        </a:p>
      </dgm:t>
    </dgm:pt>
    <dgm:pt modelId="{9F1A5D74-8178-4F57-9080-C271291CE688}" type="parTrans" cxnId="{12E24C6D-366F-4844-925B-B26462FFFC4A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B8E4BA78-190D-4501-ADEA-CF91A432DD21}" type="sibTrans" cxnId="{12E24C6D-366F-4844-925B-B26462FFFC4A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FF1BE340-9D9F-42F5-9E65-4422EDC8BB08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50000"/>
            </a:lnSpc>
          </a:pPr>
          <a:r>
            <a:rPr lang="it-IT" sz="1000" b="1" dirty="0" smtClean="0">
              <a:solidFill>
                <a:srgbClr val="002060"/>
              </a:solidFill>
            </a:rPr>
            <a:t>N° DONATORI </a:t>
          </a:r>
          <a:r>
            <a:rPr lang="it-IT" sz="1000" b="1" dirty="0" err="1" smtClean="0">
              <a:solidFill>
                <a:srgbClr val="002060"/>
              </a:solidFill>
            </a:rPr>
            <a:t>DI</a:t>
          </a:r>
          <a:r>
            <a:rPr lang="it-IT" sz="1000" b="1" dirty="0" smtClean="0">
              <a:solidFill>
                <a:srgbClr val="002060"/>
              </a:solidFill>
            </a:rPr>
            <a:t>  TESSUTO VASCOLARE,               VALVOLARE CARDIACO</a:t>
          </a:r>
          <a:endParaRPr lang="it-IT" sz="1000" b="1" dirty="0">
            <a:solidFill>
              <a:srgbClr val="002060"/>
            </a:solidFill>
          </a:endParaRPr>
        </a:p>
      </dgm:t>
    </dgm:pt>
    <dgm:pt modelId="{E015C16B-EFFD-499E-8036-2E63FFC50D48}" type="parTrans" cxnId="{0D459987-538B-421D-8D52-C8E880448EA2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63BE6071-2A13-4C73-AD67-1FCFE8A5E7B6}" type="sibTrans" cxnId="{0D459987-538B-421D-8D52-C8E880448EA2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09F7F8C5-650D-4B5A-A117-4C503D007012}" type="pres">
      <dgm:prSet presAssocID="{87B738C7-0B73-465B-9BA8-95FA04D9DF2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A1372B4-261A-4A38-B96A-293B1C6357E7}" type="pres">
      <dgm:prSet presAssocID="{A468C9A8-462D-4CFB-B079-54945C62EFEE}" presName="roof" presStyleLbl="dkBgShp" presStyleIdx="0" presStyleCnt="2" custLinFactNeighborX="7031" custLinFactNeighborY="-5859"/>
      <dgm:spPr/>
      <dgm:t>
        <a:bodyPr/>
        <a:lstStyle/>
        <a:p>
          <a:endParaRPr lang="it-IT"/>
        </a:p>
      </dgm:t>
    </dgm:pt>
    <dgm:pt modelId="{DC417285-6045-4BF0-96F9-CA360EDACF7F}" type="pres">
      <dgm:prSet presAssocID="{A468C9A8-462D-4CFB-B079-54945C62EFEE}" presName="pillars" presStyleCnt="0"/>
      <dgm:spPr/>
    </dgm:pt>
    <dgm:pt modelId="{03EC574C-EEF8-422A-8242-6A9C705598BC}" type="pres">
      <dgm:prSet presAssocID="{A468C9A8-462D-4CFB-B079-54945C62EFEE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ACAD3FC-BA99-4D43-8B40-BF01F647C291}" type="pres">
      <dgm:prSet presAssocID="{C2CFAEF6-5F88-46ED-AF30-81DD497B32CB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7F4840E-DDC5-4EC5-8394-B959ADA2BBB9}" type="pres">
      <dgm:prSet presAssocID="{BD0DBC18-AA7C-419F-8F75-44E039CCB7A0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DF9F6B3-3A9F-43A9-890E-9EA93AA80182}" type="pres">
      <dgm:prSet presAssocID="{FF1BE340-9D9F-42F5-9E65-4422EDC8BB08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5B34582-8E33-4AFE-B589-B66913DCA97F}" type="pres">
      <dgm:prSet presAssocID="{A468C9A8-462D-4CFB-B079-54945C62EFEE}" presName="base" presStyleLbl="dkBgShp" presStyleIdx="1" presStyleCnt="2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</dgm:pt>
  </dgm:ptLst>
  <dgm:cxnLst>
    <dgm:cxn modelId="{8B3BB13D-DC6B-43B2-9D13-7B6B27E72EC8}" type="presOf" srcId="{A468C9A8-462D-4CFB-B079-54945C62EFEE}" destId="{9A1372B4-261A-4A38-B96A-293B1C6357E7}" srcOrd="0" destOrd="0" presId="urn:microsoft.com/office/officeart/2005/8/layout/hList3"/>
    <dgm:cxn modelId="{6E2D4746-4299-4043-9884-8E2C68F643CB}" type="presOf" srcId="{FF1BE340-9D9F-42F5-9E65-4422EDC8BB08}" destId="{ADF9F6B3-3A9F-43A9-890E-9EA93AA80182}" srcOrd="0" destOrd="0" presId="urn:microsoft.com/office/officeart/2005/8/layout/hList3"/>
    <dgm:cxn modelId="{0D459987-538B-421D-8D52-C8E880448EA2}" srcId="{A468C9A8-462D-4CFB-B079-54945C62EFEE}" destId="{FF1BE340-9D9F-42F5-9E65-4422EDC8BB08}" srcOrd="3" destOrd="0" parTransId="{E015C16B-EFFD-499E-8036-2E63FFC50D48}" sibTransId="{63BE6071-2A13-4C73-AD67-1FCFE8A5E7B6}"/>
    <dgm:cxn modelId="{12E24C6D-366F-4844-925B-B26462FFFC4A}" srcId="{A468C9A8-462D-4CFB-B079-54945C62EFEE}" destId="{BD0DBC18-AA7C-419F-8F75-44E039CCB7A0}" srcOrd="2" destOrd="0" parTransId="{9F1A5D74-8178-4F57-9080-C271291CE688}" sibTransId="{B8E4BA78-190D-4501-ADEA-CF91A432DD21}"/>
    <dgm:cxn modelId="{EB7B7379-A004-4612-9252-6EB129DAF40D}" type="presOf" srcId="{C2CFAEF6-5F88-46ED-AF30-81DD497B32CB}" destId="{BACAD3FC-BA99-4D43-8B40-BF01F647C291}" srcOrd="0" destOrd="0" presId="urn:microsoft.com/office/officeart/2005/8/layout/hList3"/>
    <dgm:cxn modelId="{2C3472F0-36BB-47BF-8FBF-AAB345636CE1}" type="presOf" srcId="{87B738C7-0B73-465B-9BA8-95FA04D9DF29}" destId="{09F7F8C5-650D-4B5A-A117-4C503D007012}" srcOrd="0" destOrd="0" presId="urn:microsoft.com/office/officeart/2005/8/layout/hList3"/>
    <dgm:cxn modelId="{23F27942-6333-497A-8151-59DD067B9DB8}" srcId="{87B738C7-0B73-465B-9BA8-95FA04D9DF29}" destId="{A468C9A8-462D-4CFB-B079-54945C62EFEE}" srcOrd="0" destOrd="0" parTransId="{E52767D1-CF13-49C0-AD3C-634EA59F7EC8}" sibTransId="{702BE849-2C9B-4EBD-ABD0-5BB6F6D7F3A2}"/>
    <dgm:cxn modelId="{90781400-4939-4BB8-97C7-1B5CD286529B}" type="presOf" srcId="{BD0DBC18-AA7C-419F-8F75-44E039CCB7A0}" destId="{B7F4840E-DDC5-4EC5-8394-B959ADA2BBB9}" srcOrd="0" destOrd="0" presId="urn:microsoft.com/office/officeart/2005/8/layout/hList3"/>
    <dgm:cxn modelId="{F6A4E73B-16D7-4D0F-955F-E4D595D0E544}" srcId="{A468C9A8-462D-4CFB-B079-54945C62EFEE}" destId="{9CC26EC7-ECD3-43C9-91F9-ECBCBEE0F2CB}" srcOrd="0" destOrd="0" parTransId="{D0E22E0C-F97D-48D8-8D25-1B0C51051B92}" sibTransId="{1C5F1274-C1A5-4006-BF1F-A6F42108D52D}"/>
    <dgm:cxn modelId="{271C7867-3E78-4E96-B354-C9334E68D748}" type="presOf" srcId="{9CC26EC7-ECD3-43C9-91F9-ECBCBEE0F2CB}" destId="{03EC574C-EEF8-422A-8242-6A9C705598BC}" srcOrd="0" destOrd="0" presId="urn:microsoft.com/office/officeart/2005/8/layout/hList3"/>
    <dgm:cxn modelId="{F9EB508F-6598-435C-B12C-A166030364BF}" srcId="{A468C9A8-462D-4CFB-B079-54945C62EFEE}" destId="{C2CFAEF6-5F88-46ED-AF30-81DD497B32CB}" srcOrd="1" destOrd="0" parTransId="{20E89F95-FAA5-45F7-A44B-00FF20C1934C}" sibTransId="{A249D1D3-58FB-4368-829D-C53F8ABA220B}"/>
    <dgm:cxn modelId="{0D086351-1971-43C5-B390-CEC5B6F9F905}" type="presParOf" srcId="{09F7F8C5-650D-4B5A-A117-4C503D007012}" destId="{9A1372B4-261A-4A38-B96A-293B1C6357E7}" srcOrd="0" destOrd="0" presId="urn:microsoft.com/office/officeart/2005/8/layout/hList3"/>
    <dgm:cxn modelId="{A5324F7B-B5A0-4937-B9CD-9E383543173C}" type="presParOf" srcId="{09F7F8C5-650D-4B5A-A117-4C503D007012}" destId="{DC417285-6045-4BF0-96F9-CA360EDACF7F}" srcOrd="1" destOrd="0" presId="urn:microsoft.com/office/officeart/2005/8/layout/hList3"/>
    <dgm:cxn modelId="{3A1703CA-FA50-4363-A610-3E9AFB7524A2}" type="presParOf" srcId="{DC417285-6045-4BF0-96F9-CA360EDACF7F}" destId="{03EC574C-EEF8-422A-8242-6A9C705598BC}" srcOrd="0" destOrd="0" presId="urn:microsoft.com/office/officeart/2005/8/layout/hList3"/>
    <dgm:cxn modelId="{B88290A0-6CCC-47D8-93E7-006D6456A48B}" type="presParOf" srcId="{DC417285-6045-4BF0-96F9-CA360EDACF7F}" destId="{BACAD3FC-BA99-4D43-8B40-BF01F647C291}" srcOrd="1" destOrd="0" presId="urn:microsoft.com/office/officeart/2005/8/layout/hList3"/>
    <dgm:cxn modelId="{A3443980-AF18-44F3-93F3-3DA1CA0B503D}" type="presParOf" srcId="{DC417285-6045-4BF0-96F9-CA360EDACF7F}" destId="{B7F4840E-DDC5-4EC5-8394-B959ADA2BBB9}" srcOrd="2" destOrd="0" presId="urn:microsoft.com/office/officeart/2005/8/layout/hList3"/>
    <dgm:cxn modelId="{1D67A59D-951E-4CAE-8BEF-CF2A9476E779}" type="presParOf" srcId="{DC417285-6045-4BF0-96F9-CA360EDACF7F}" destId="{ADF9F6B3-3A9F-43A9-890E-9EA93AA80182}" srcOrd="3" destOrd="0" presId="urn:microsoft.com/office/officeart/2005/8/layout/hList3"/>
    <dgm:cxn modelId="{1770BF24-2527-4B52-A625-E3C60A1E8989}" type="presParOf" srcId="{09F7F8C5-650D-4B5A-A117-4C503D007012}" destId="{75B34582-8E33-4AFE-B589-B66913DCA97F}" srcOrd="2" destOrd="0" presId="urn:microsoft.com/office/officeart/2005/8/layout/hList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7B738C7-0B73-465B-9BA8-95FA04D9DF29}" type="doc">
      <dgm:prSet loTypeId="urn:microsoft.com/office/officeart/2005/8/layout/h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468C9A8-462D-4CFB-B079-54945C62EFEE}">
      <dgm:prSet phldrT="[Testo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 smtClean="0"/>
            <a:t>RISULTATI OTTENUTI</a:t>
          </a:r>
          <a:endParaRPr lang="it-IT" dirty="0"/>
        </a:p>
      </dgm:t>
    </dgm:pt>
    <dgm:pt modelId="{E52767D1-CF13-49C0-AD3C-634EA59F7EC8}" type="parTrans" cxnId="{23F27942-6333-497A-8151-59DD067B9DB8}">
      <dgm:prSet/>
      <dgm:spPr/>
      <dgm:t>
        <a:bodyPr/>
        <a:lstStyle/>
        <a:p>
          <a:endParaRPr lang="it-IT"/>
        </a:p>
      </dgm:t>
    </dgm:pt>
    <dgm:pt modelId="{702BE849-2C9B-4EBD-ABD0-5BB6F6D7F3A2}" type="sibTrans" cxnId="{23F27942-6333-497A-8151-59DD067B9DB8}">
      <dgm:prSet/>
      <dgm:spPr/>
      <dgm:t>
        <a:bodyPr/>
        <a:lstStyle/>
        <a:p>
          <a:endParaRPr lang="it-IT"/>
        </a:p>
      </dgm:t>
    </dgm:pt>
    <dgm:pt modelId="{9CC26EC7-ECD3-43C9-91F9-ECBCBEE0F2CB}">
      <dgm:prSet phldrT="[Tes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50000"/>
            </a:lnSpc>
          </a:pPr>
          <a:r>
            <a:rPr lang="it-IT" sz="1000" b="1" dirty="0" smtClean="0">
              <a:solidFill>
                <a:srgbClr val="002060"/>
              </a:solidFill>
            </a:rPr>
            <a:t>% CORNEE PRELEVATE E UTILIZZATE</a:t>
          </a:r>
          <a:endParaRPr lang="it-IT" sz="1000" b="1" dirty="0">
            <a:solidFill>
              <a:srgbClr val="002060"/>
            </a:solidFill>
          </a:endParaRPr>
        </a:p>
      </dgm:t>
    </dgm:pt>
    <dgm:pt modelId="{D0E22E0C-F97D-48D8-8D25-1B0C51051B92}" type="parTrans" cxnId="{F6A4E73B-16D7-4D0F-955F-E4D595D0E544}">
      <dgm:prSet/>
      <dgm:spPr/>
      <dgm:t>
        <a:bodyPr/>
        <a:lstStyle/>
        <a:p>
          <a:endParaRPr lang="it-IT"/>
        </a:p>
      </dgm:t>
    </dgm:pt>
    <dgm:pt modelId="{1C5F1274-C1A5-4006-BF1F-A6F42108D52D}" type="sibTrans" cxnId="{F6A4E73B-16D7-4D0F-955F-E4D595D0E544}">
      <dgm:prSet/>
      <dgm:spPr/>
      <dgm:t>
        <a:bodyPr/>
        <a:lstStyle/>
        <a:p>
          <a:endParaRPr lang="it-IT"/>
        </a:p>
      </dgm:t>
    </dgm:pt>
    <dgm:pt modelId="{C2CFAEF6-5F88-46ED-AF30-81DD497B32CB}">
      <dgm:prSet phldrT="[Testo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150000"/>
            </a:lnSpc>
          </a:pPr>
          <a:r>
            <a:rPr lang="it-IT" sz="1000" b="1" dirty="0" smtClean="0">
              <a:solidFill>
                <a:srgbClr val="002060"/>
              </a:solidFill>
            </a:rPr>
            <a:t>% </a:t>
          </a:r>
          <a:r>
            <a:rPr lang="it-IT" sz="1000" b="1" dirty="0" err="1" smtClean="0">
              <a:solidFill>
                <a:srgbClr val="002060"/>
              </a:solidFill>
            </a:rPr>
            <a:t>DI</a:t>
          </a:r>
          <a:r>
            <a:rPr lang="it-IT" sz="1000" b="1" dirty="0" smtClean="0">
              <a:solidFill>
                <a:srgbClr val="002060"/>
              </a:solidFill>
            </a:rPr>
            <a:t> PRELIEVI </a:t>
          </a:r>
          <a:r>
            <a:rPr lang="it-IT" sz="1000" b="1" dirty="0" err="1" smtClean="0">
              <a:solidFill>
                <a:srgbClr val="002060"/>
              </a:solidFill>
            </a:rPr>
            <a:t>DI</a:t>
          </a:r>
          <a:r>
            <a:rPr lang="it-IT" sz="1000" b="1" dirty="0" smtClean="0">
              <a:solidFill>
                <a:srgbClr val="002060"/>
              </a:solidFill>
            </a:rPr>
            <a:t>   TESSUTO CUTANEO UTILIZZATI</a:t>
          </a:r>
          <a:endParaRPr lang="it-IT" sz="1000" b="1" dirty="0">
            <a:solidFill>
              <a:srgbClr val="002060"/>
            </a:solidFill>
          </a:endParaRPr>
        </a:p>
      </dgm:t>
    </dgm:pt>
    <dgm:pt modelId="{20E89F95-FAA5-45F7-A44B-00FF20C1934C}" type="parTrans" cxnId="{F9EB508F-6598-435C-B12C-A166030364BF}">
      <dgm:prSet/>
      <dgm:spPr/>
      <dgm:t>
        <a:bodyPr/>
        <a:lstStyle/>
        <a:p>
          <a:endParaRPr lang="it-IT"/>
        </a:p>
      </dgm:t>
    </dgm:pt>
    <dgm:pt modelId="{A249D1D3-58FB-4368-829D-C53F8ABA220B}" type="sibTrans" cxnId="{F9EB508F-6598-435C-B12C-A166030364BF}">
      <dgm:prSet/>
      <dgm:spPr/>
      <dgm:t>
        <a:bodyPr/>
        <a:lstStyle/>
        <a:p>
          <a:endParaRPr lang="it-IT"/>
        </a:p>
      </dgm:t>
    </dgm:pt>
    <dgm:pt modelId="{BD0DBC18-AA7C-419F-8F75-44E039CCB7A0}">
      <dgm:prSet phldrT="[Testo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150000"/>
            </a:lnSpc>
          </a:pPr>
          <a:r>
            <a:rPr lang="it-IT" sz="1000" b="1" dirty="0" smtClean="0">
              <a:solidFill>
                <a:srgbClr val="002060"/>
              </a:solidFill>
            </a:rPr>
            <a:t>% </a:t>
          </a:r>
          <a:r>
            <a:rPr lang="it-IT" sz="1000" b="1" dirty="0" err="1" smtClean="0">
              <a:solidFill>
                <a:srgbClr val="002060"/>
              </a:solidFill>
            </a:rPr>
            <a:t>DI</a:t>
          </a:r>
          <a:r>
            <a:rPr lang="it-IT" sz="1000" b="1" dirty="0" smtClean="0">
              <a:solidFill>
                <a:srgbClr val="002060"/>
              </a:solidFill>
            </a:rPr>
            <a:t> PRELIEVI </a:t>
          </a:r>
          <a:r>
            <a:rPr lang="it-IT" sz="1000" b="1" dirty="0" err="1" smtClean="0">
              <a:solidFill>
                <a:srgbClr val="002060"/>
              </a:solidFill>
            </a:rPr>
            <a:t>DI</a:t>
          </a:r>
          <a:r>
            <a:rPr lang="it-IT" sz="1000" b="1" dirty="0" smtClean="0">
              <a:solidFill>
                <a:srgbClr val="002060"/>
              </a:solidFill>
            </a:rPr>
            <a:t>   TESSUTO OSSEO UTILIZZATI</a:t>
          </a:r>
          <a:endParaRPr lang="it-IT" sz="1000" b="1" dirty="0">
            <a:solidFill>
              <a:srgbClr val="002060"/>
            </a:solidFill>
          </a:endParaRPr>
        </a:p>
      </dgm:t>
    </dgm:pt>
    <dgm:pt modelId="{9F1A5D74-8178-4F57-9080-C271291CE688}" type="parTrans" cxnId="{12E24C6D-366F-4844-925B-B26462FFFC4A}">
      <dgm:prSet/>
      <dgm:spPr/>
      <dgm:t>
        <a:bodyPr/>
        <a:lstStyle/>
        <a:p>
          <a:endParaRPr lang="it-IT"/>
        </a:p>
      </dgm:t>
    </dgm:pt>
    <dgm:pt modelId="{B8E4BA78-190D-4501-ADEA-CF91A432DD21}" type="sibTrans" cxnId="{12E24C6D-366F-4844-925B-B26462FFFC4A}">
      <dgm:prSet/>
      <dgm:spPr/>
      <dgm:t>
        <a:bodyPr/>
        <a:lstStyle/>
        <a:p>
          <a:endParaRPr lang="it-IT"/>
        </a:p>
      </dgm:t>
    </dgm:pt>
    <dgm:pt modelId="{FF1BE340-9D9F-42F5-9E65-4422EDC8BB08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50000"/>
            </a:lnSpc>
          </a:pPr>
          <a:r>
            <a:rPr lang="it-IT" sz="1000" b="1" dirty="0" smtClean="0">
              <a:solidFill>
                <a:srgbClr val="002060"/>
              </a:solidFill>
            </a:rPr>
            <a:t>% </a:t>
          </a:r>
          <a:r>
            <a:rPr lang="it-IT" sz="1000" b="1" dirty="0" err="1" smtClean="0">
              <a:solidFill>
                <a:srgbClr val="002060"/>
              </a:solidFill>
            </a:rPr>
            <a:t>DI</a:t>
          </a:r>
          <a:r>
            <a:rPr lang="it-IT" sz="1000" b="1" dirty="0" smtClean="0">
              <a:solidFill>
                <a:srgbClr val="002060"/>
              </a:solidFill>
            </a:rPr>
            <a:t> PRELIEVI </a:t>
          </a:r>
          <a:r>
            <a:rPr lang="it-IT" sz="1000" b="1" dirty="0" err="1" smtClean="0">
              <a:solidFill>
                <a:srgbClr val="002060"/>
              </a:solidFill>
            </a:rPr>
            <a:t>DI</a:t>
          </a:r>
          <a:r>
            <a:rPr lang="it-IT" sz="1000" b="1" dirty="0" smtClean="0">
              <a:solidFill>
                <a:srgbClr val="002060"/>
              </a:solidFill>
            </a:rPr>
            <a:t>   TESSUTO VASCOLARE,               VALVOLARE CARDIACO UTILIZZATO</a:t>
          </a:r>
          <a:endParaRPr lang="it-IT" sz="1000" b="1" dirty="0">
            <a:solidFill>
              <a:srgbClr val="002060"/>
            </a:solidFill>
          </a:endParaRPr>
        </a:p>
      </dgm:t>
    </dgm:pt>
    <dgm:pt modelId="{E015C16B-EFFD-499E-8036-2E63FFC50D48}" type="parTrans" cxnId="{0D459987-538B-421D-8D52-C8E880448EA2}">
      <dgm:prSet/>
      <dgm:spPr/>
      <dgm:t>
        <a:bodyPr/>
        <a:lstStyle/>
        <a:p>
          <a:endParaRPr lang="it-IT"/>
        </a:p>
      </dgm:t>
    </dgm:pt>
    <dgm:pt modelId="{63BE6071-2A13-4C73-AD67-1FCFE8A5E7B6}" type="sibTrans" cxnId="{0D459987-538B-421D-8D52-C8E880448EA2}">
      <dgm:prSet/>
      <dgm:spPr/>
      <dgm:t>
        <a:bodyPr/>
        <a:lstStyle/>
        <a:p>
          <a:endParaRPr lang="it-IT"/>
        </a:p>
      </dgm:t>
    </dgm:pt>
    <dgm:pt modelId="{09F7F8C5-650D-4B5A-A117-4C503D007012}" type="pres">
      <dgm:prSet presAssocID="{87B738C7-0B73-465B-9BA8-95FA04D9DF2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A1372B4-261A-4A38-B96A-293B1C6357E7}" type="pres">
      <dgm:prSet presAssocID="{A468C9A8-462D-4CFB-B079-54945C62EFEE}" presName="roof" presStyleLbl="dkBgShp" presStyleIdx="0" presStyleCnt="2" custLinFactNeighborX="7031" custLinFactNeighborY="-5859"/>
      <dgm:spPr/>
      <dgm:t>
        <a:bodyPr/>
        <a:lstStyle/>
        <a:p>
          <a:endParaRPr lang="it-IT"/>
        </a:p>
      </dgm:t>
    </dgm:pt>
    <dgm:pt modelId="{DC417285-6045-4BF0-96F9-CA360EDACF7F}" type="pres">
      <dgm:prSet presAssocID="{A468C9A8-462D-4CFB-B079-54945C62EFEE}" presName="pillars" presStyleCnt="0"/>
      <dgm:spPr/>
    </dgm:pt>
    <dgm:pt modelId="{03EC574C-EEF8-422A-8242-6A9C705598BC}" type="pres">
      <dgm:prSet presAssocID="{A468C9A8-462D-4CFB-B079-54945C62EFEE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ACAD3FC-BA99-4D43-8B40-BF01F647C291}" type="pres">
      <dgm:prSet presAssocID="{C2CFAEF6-5F88-46ED-AF30-81DD497B32CB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7F4840E-DDC5-4EC5-8394-B959ADA2BBB9}" type="pres">
      <dgm:prSet presAssocID="{BD0DBC18-AA7C-419F-8F75-44E039CCB7A0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DF9F6B3-3A9F-43A9-890E-9EA93AA80182}" type="pres">
      <dgm:prSet presAssocID="{FF1BE340-9D9F-42F5-9E65-4422EDC8BB08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5B34582-8E33-4AFE-B589-B66913DCA97F}" type="pres">
      <dgm:prSet presAssocID="{A468C9A8-462D-4CFB-B079-54945C62EFEE}" presName="base" presStyleLbl="dkBgShp" presStyleIdx="1" presStyleCnt="2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</dgm:pt>
  </dgm:ptLst>
  <dgm:cxnLst>
    <dgm:cxn modelId="{0D459987-538B-421D-8D52-C8E880448EA2}" srcId="{A468C9A8-462D-4CFB-B079-54945C62EFEE}" destId="{FF1BE340-9D9F-42F5-9E65-4422EDC8BB08}" srcOrd="3" destOrd="0" parTransId="{E015C16B-EFFD-499E-8036-2E63FFC50D48}" sibTransId="{63BE6071-2A13-4C73-AD67-1FCFE8A5E7B6}"/>
    <dgm:cxn modelId="{4CE0CAE5-E806-4D32-B186-F8067DDEA446}" type="presOf" srcId="{9CC26EC7-ECD3-43C9-91F9-ECBCBEE0F2CB}" destId="{03EC574C-EEF8-422A-8242-6A9C705598BC}" srcOrd="0" destOrd="0" presId="urn:microsoft.com/office/officeart/2005/8/layout/hList3"/>
    <dgm:cxn modelId="{12E24C6D-366F-4844-925B-B26462FFFC4A}" srcId="{A468C9A8-462D-4CFB-B079-54945C62EFEE}" destId="{BD0DBC18-AA7C-419F-8F75-44E039CCB7A0}" srcOrd="2" destOrd="0" parTransId="{9F1A5D74-8178-4F57-9080-C271291CE688}" sibTransId="{B8E4BA78-190D-4501-ADEA-CF91A432DD21}"/>
    <dgm:cxn modelId="{B124F8A1-CA1D-47E7-90F2-9C379B6AC160}" type="presOf" srcId="{A468C9A8-462D-4CFB-B079-54945C62EFEE}" destId="{9A1372B4-261A-4A38-B96A-293B1C6357E7}" srcOrd="0" destOrd="0" presId="urn:microsoft.com/office/officeart/2005/8/layout/hList3"/>
    <dgm:cxn modelId="{23F27942-6333-497A-8151-59DD067B9DB8}" srcId="{87B738C7-0B73-465B-9BA8-95FA04D9DF29}" destId="{A468C9A8-462D-4CFB-B079-54945C62EFEE}" srcOrd="0" destOrd="0" parTransId="{E52767D1-CF13-49C0-AD3C-634EA59F7EC8}" sibTransId="{702BE849-2C9B-4EBD-ABD0-5BB6F6D7F3A2}"/>
    <dgm:cxn modelId="{F6A4E73B-16D7-4D0F-955F-E4D595D0E544}" srcId="{A468C9A8-462D-4CFB-B079-54945C62EFEE}" destId="{9CC26EC7-ECD3-43C9-91F9-ECBCBEE0F2CB}" srcOrd="0" destOrd="0" parTransId="{D0E22E0C-F97D-48D8-8D25-1B0C51051B92}" sibTransId="{1C5F1274-C1A5-4006-BF1F-A6F42108D52D}"/>
    <dgm:cxn modelId="{ACC09C1D-CBA1-4ADB-B664-DEF126E845C6}" type="presOf" srcId="{FF1BE340-9D9F-42F5-9E65-4422EDC8BB08}" destId="{ADF9F6B3-3A9F-43A9-890E-9EA93AA80182}" srcOrd="0" destOrd="0" presId="urn:microsoft.com/office/officeart/2005/8/layout/hList3"/>
    <dgm:cxn modelId="{EFD07214-6296-47ED-93CB-0E93B9A28BF6}" type="presOf" srcId="{BD0DBC18-AA7C-419F-8F75-44E039CCB7A0}" destId="{B7F4840E-DDC5-4EC5-8394-B959ADA2BBB9}" srcOrd="0" destOrd="0" presId="urn:microsoft.com/office/officeart/2005/8/layout/hList3"/>
    <dgm:cxn modelId="{BA92AA61-1EBB-48B8-BA64-FBF800B24C90}" type="presOf" srcId="{C2CFAEF6-5F88-46ED-AF30-81DD497B32CB}" destId="{BACAD3FC-BA99-4D43-8B40-BF01F647C291}" srcOrd="0" destOrd="0" presId="urn:microsoft.com/office/officeart/2005/8/layout/hList3"/>
    <dgm:cxn modelId="{F9EB508F-6598-435C-B12C-A166030364BF}" srcId="{A468C9A8-462D-4CFB-B079-54945C62EFEE}" destId="{C2CFAEF6-5F88-46ED-AF30-81DD497B32CB}" srcOrd="1" destOrd="0" parTransId="{20E89F95-FAA5-45F7-A44B-00FF20C1934C}" sibTransId="{A249D1D3-58FB-4368-829D-C53F8ABA220B}"/>
    <dgm:cxn modelId="{10A16D71-E9BE-4B91-87E8-43E1511D1C8E}" type="presOf" srcId="{87B738C7-0B73-465B-9BA8-95FA04D9DF29}" destId="{09F7F8C5-650D-4B5A-A117-4C503D007012}" srcOrd="0" destOrd="0" presId="urn:microsoft.com/office/officeart/2005/8/layout/hList3"/>
    <dgm:cxn modelId="{B2451689-AB28-4500-A50F-ABD4753ABCC0}" type="presParOf" srcId="{09F7F8C5-650D-4B5A-A117-4C503D007012}" destId="{9A1372B4-261A-4A38-B96A-293B1C6357E7}" srcOrd="0" destOrd="0" presId="urn:microsoft.com/office/officeart/2005/8/layout/hList3"/>
    <dgm:cxn modelId="{C76A5189-177A-4DD9-9E07-60308F3D4605}" type="presParOf" srcId="{09F7F8C5-650D-4B5A-A117-4C503D007012}" destId="{DC417285-6045-4BF0-96F9-CA360EDACF7F}" srcOrd="1" destOrd="0" presId="urn:microsoft.com/office/officeart/2005/8/layout/hList3"/>
    <dgm:cxn modelId="{1A63BE4C-B874-4749-803F-DF5DE549867C}" type="presParOf" srcId="{DC417285-6045-4BF0-96F9-CA360EDACF7F}" destId="{03EC574C-EEF8-422A-8242-6A9C705598BC}" srcOrd="0" destOrd="0" presId="urn:microsoft.com/office/officeart/2005/8/layout/hList3"/>
    <dgm:cxn modelId="{818A9DF6-B4AC-45F7-8485-38059031B443}" type="presParOf" srcId="{DC417285-6045-4BF0-96F9-CA360EDACF7F}" destId="{BACAD3FC-BA99-4D43-8B40-BF01F647C291}" srcOrd="1" destOrd="0" presId="urn:microsoft.com/office/officeart/2005/8/layout/hList3"/>
    <dgm:cxn modelId="{73A007E3-B93D-4E39-94E4-4F0087831A6C}" type="presParOf" srcId="{DC417285-6045-4BF0-96F9-CA360EDACF7F}" destId="{B7F4840E-DDC5-4EC5-8394-B959ADA2BBB9}" srcOrd="2" destOrd="0" presId="urn:microsoft.com/office/officeart/2005/8/layout/hList3"/>
    <dgm:cxn modelId="{FE3674B0-2A3D-4251-9B4C-944CADE00475}" type="presParOf" srcId="{DC417285-6045-4BF0-96F9-CA360EDACF7F}" destId="{ADF9F6B3-3A9F-43A9-890E-9EA93AA80182}" srcOrd="3" destOrd="0" presId="urn:microsoft.com/office/officeart/2005/8/layout/hList3"/>
    <dgm:cxn modelId="{1FE72F08-5451-42C5-BD72-75F55FA5083A}" type="presParOf" srcId="{09F7F8C5-650D-4B5A-A117-4C503D007012}" destId="{75B34582-8E33-4AFE-B589-B66913DCA97F}" srcOrd="2" destOrd="0" presId="urn:microsoft.com/office/officeart/2005/8/layout/h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0.48246</cdr:x>
      <cdr:y>0.7056</cdr:y>
    </cdr:from>
    <cdr:to>
      <cdr:x>0.57018</cdr:x>
      <cdr:y>0.7776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3929090" y="3500462"/>
          <a:ext cx="71438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it-IT" sz="1400" b="1" dirty="0" smtClean="0">
              <a:solidFill>
                <a:schemeClr val="bg1"/>
              </a:solidFill>
            </a:rPr>
            <a:t>85%</a:t>
          </a:r>
          <a:endParaRPr lang="it-IT" sz="1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0.78947</cdr:x>
      <cdr:y>0.8352</cdr:y>
    </cdr:from>
    <cdr:to>
      <cdr:x>0.87719</cdr:x>
      <cdr:y>0.9072</cdr:y>
    </cdr:to>
    <cdr:sp macro="" textlink="">
      <cdr:nvSpPr>
        <cdr:cNvPr id="3" name="CasellaDiTesto 1"/>
        <cdr:cNvSpPr txBox="1"/>
      </cdr:nvSpPr>
      <cdr:spPr>
        <a:xfrm xmlns:a="http://schemas.openxmlformats.org/drawingml/2006/main">
          <a:off x="6429420" y="4143404"/>
          <a:ext cx="71438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ctr"/>
          <a:r>
            <a:rPr lang="it-IT" sz="1400" b="1" dirty="0" smtClean="0">
              <a:solidFill>
                <a:sysClr val="window" lastClr="FFFFFF"/>
              </a:solidFill>
            </a:rPr>
            <a:t>15%</a:t>
          </a:r>
          <a:endParaRPr lang="it-IT" sz="1400" b="1" dirty="0">
            <a:solidFill>
              <a:sysClr val="window" lastClr="FFFFFF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C4384-6D52-47A4-B5BF-DCB96F80BD8B}" type="datetimeFigureOut">
              <a:rPr lang="it-IT" smtClean="0"/>
              <a:pPr/>
              <a:t>25/03/2009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1DE78-1D17-4EFC-B37E-4FA1D396A91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A1D83-833E-4A4F-BA40-1D1002BB8B8A}" type="datetimeFigureOut">
              <a:rPr lang="it-IT" smtClean="0"/>
              <a:pPr/>
              <a:t>25/03/2009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523E4-2ED7-401D-B22D-D6825910E97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D663B-C377-4BD4-8C54-61807C84E6F6}" type="datetime1">
              <a:rPr lang="it-IT" smtClean="0"/>
              <a:pPr/>
              <a:t>25/03/2009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A.Saviozzi</a:t>
            </a:r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77518C-FE68-4598-BCAC-7D700D4A8DC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440AF-62AD-4383-9E85-95D2B08B1246}" type="datetime1">
              <a:rPr lang="it-IT" smtClean="0"/>
              <a:pPr/>
              <a:t>25/03/2009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A.Saviozzi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518C-FE68-4598-BCAC-7D700D4A8D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477518C-FE68-4598-BCAC-7D700D4A8DC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B308B-4443-46E5-ABF7-19AD8A7D5649}" type="datetime1">
              <a:rPr lang="it-IT" smtClean="0"/>
              <a:pPr/>
              <a:t>25/03/2009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A.Saviozzi</a:t>
            </a:r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6F0A6-4CE1-480E-93F4-F8927AFD3922}" type="datetime1">
              <a:rPr lang="it-IT" smtClean="0"/>
              <a:pPr/>
              <a:t>25/03/2009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A.Saviozzi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477518C-FE68-4598-BCAC-7D700D4A8DC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A.Saviozzi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9349-A0C2-43A1-963F-3D71F4B0E347}" type="datetime1">
              <a:rPr lang="it-IT" smtClean="0"/>
              <a:pPr/>
              <a:t>25/03/2009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77518C-FE68-4598-BCAC-7D700D4A8DC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10A81A7-3C2B-46BA-A950-C61E13504E86}" type="datetime1">
              <a:rPr lang="it-IT" smtClean="0"/>
              <a:pPr/>
              <a:t>25/03/2009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A.Saviozzi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518C-FE68-4598-BCAC-7D700D4A8DC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E2C0-8627-49E6-8A70-189D6849B93F}" type="datetime1">
              <a:rPr lang="it-IT" smtClean="0"/>
              <a:pPr/>
              <a:t>25/03/2009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it-IT" smtClean="0"/>
              <a:t>A.Saviozzi</a:t>
            </a:r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477518C-FE68-4598-BCAC-7D700D4A8DC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660D-0E49-4C44-A156-79CE2CD48547}" type="datetime1">
              <a:rPr lang="it-IT" smtClean="0"/>
              <a:pPr/>
              <a:t>25/03/2009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A.Saviozzi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477518C-FE68-4598-BCAC-7D700D4A8D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78329-A17C-43D5-B1B0-8EA3E80C1829}" type="datetime1">
              <a:rPr lang="it-IT" smtClean="0"/>
              <a:pPr/>
              <a:t>25/03/2009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A.Saviozzi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77518C-FE68-4598-BCAC-7D700D4A8D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77518C-FE68-4598-BCAC-7D700D4A8DC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3081-E29B-47FD-BF79-FBA07F9A246C}" type="datetime1">
              <a:rPr lang="it-IT" smtClean="0"/>
              <a:pPr/>
              <a:t>25/03/2009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it-IT" smtClean="0"/>
              <a:t>A.Saviozzi</a:t>
            </a:r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477518C-FE68-4598-BCAC-7D700D4A8DC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044785C-FAC4-42F8-A277-5442B5D00FA1}" type="datetime1">
              <a:rPr lang="it-IT" smtClean="0"/>
              <a:pPr/>
              <a:t>25/03/2009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it-IT" smtClean="0"/>
              <a:t>A.Saviozzi</a:t>
            </a: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CAB57E3-AB74-46A8-8A5C-9BDBB48A205F}" type="datetime1">
              <a:rPr lang="it-IT" smtClean="0"/>
              <a:pPr/>
              <a:t>25/03/2009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A.Saviozzi</a:t>
            </a:r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77518C-FE68-4598-BCAC-7D700D4A8DC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Data" Target="../diagrams/data2.xml"/><Relationship Id="rId7" Type="http://schemas.openxmlformats.org/officeDocument/2006/relationships/diagramData" Target="../diagrams/data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diagramColors" Target="../diagrams/colors3.xml"/><Relationship Id="rId4" Type="http://schemas.openxmlformats.org/officeDocument/2006/relationships/diagramLayout" Target="../diagrams/layout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85910" y="2428868"/>
            <a:ext cx="6400800" cy="2286016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it-IT" sz="2400" dirty="0" smtClean="0"/>
              <a:t>Indicatori di efficienza: programma di qualità nella donazione di tessuti</a:t>
            </a: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1470025"/>
          </a:xfrm>
        </p:spPr>
        <p:txBody>
          <a:bodyPr/>
          <a:lstStyle/>
          <a:p>
            <a:r>
              <a:rPr lang="it-IT" b="1" dirty="0" smtClean="0"/>
              <a:t>XX Convegno</a:t>
            </a:r>
            <a:br>
              <a:rPr lang="it-IT" b="1" dirty="0" smtClean="0"/>
            </a:br>
            <a:r>
              <a:rPr lang="it-IT" b="1" dirty="0" smtClean="0"/>
              <a:t>AIRT</a:t>
            </a:r>
            <a:endParaRPr lang="it-IT" b="1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24186" y="290490"/>
            <a:ext cx="3124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asellaDiTesto 13"/>
          <p:cNvSpPr txBox="1"/>
          <p:nvPr/>
        </p:nvSpPr>
        <p:spPr>
          <a:xfrm>
            <a:off x="214282" y="4720248"/>
            <a:ext cx="8715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it-IT" dirty="0" smtClean="0">
                <a:solidFill>
                  <a:srgbClr val="0070C0"/>
                </a:solidFill>
              </a:rPr>
              <a:t>Dr Giuseppe Bozzi, Dr.ssa Annarosa Saviozzi</a:t>
            </a:r>
          </a:p>
          <a:p>
            <a:pPr>
              <a:lnSpc>
                <a:spcPct val="200000"/>
              </a:lnSpc>
            </a:pPr>
            <a:r>
              <a:rPr lang="it-IT" sz="900" b="1" i="1" dirty="0" smtClean="0">
                <a:solidFill>
                  <a:srgbClr val="0070C0"/>
                </a:solidFill>
              </a:rPr>
              <a:t>Coordinamento Locale AOU Pisa, Coordinamento Area Vasta Nord Ovest, Programma Regionale di Qualità della donazione di organi e tessuti </a:t>
            </a:r>
            <a:endParaRPr lang="it-IT" sz="9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85728"/>
            <a:ext cx="3124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ottotitolo 2"/>
          <p:cNvSpPr txBox="1">
            <a:spLocks/>
          </p:cNvSpPr>
          <p:nvPr/>
        </p:nvSpPr>
        <p:spPr>
          <a:xfrm>
            <a:off x="642910" y="1571612"/>
            <a:ext cx="7786742" cy="44291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</a:pPr>
            <a:r>
              <a:rPr lang="it-IT" sz="2400" b="1" i="1" dirty="0" smtClean="0">
                <a:solidFill>
                  <a:schemeClr val="bg2">
                    <a:lumMod val="50000"/>
                  </a:schemeClr>
                </a:solidFill>
              </a:rPr>
              <a:t>La valutazione di efficienza del procurement di tessuti non può prescindere dalla analisi epidemiologica di tutti i decessi nosocomiali necessaria per la definizione della potenzialità generatrice di donatori su scala Aziendale/ Regionale </a:t>
            </a:r>
            <a:endParaRPr lang="it-IT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410604" cy="365760"/>
          </a:xfrm>
        </p:spPr>
        <p:txBody>
          <a:bodyPr/>
          <a:lstStyle/>
          <a:p>
            <a:r>
              <a:rPr lang="it-IT" sz="900" i="1" dirty="0" smtClean="0"/>
              <a:t>Dr G.Bozzi, Dr.ssa A.Saviozzi Programma Regionale Qualità della Donazione di  Organi e tessuti, </a:t>
            </a:r>
            <a:r>
              <a:rPr lang="it-IT" sz="900" i="1" dirty="0" err="1" smtClean="0"/>
              <a:t>AOUPisa</a:t>
            </a:r>
            <a:endParaRPr lang="it-IT" sz="9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85728"/>
            <a:ext cx="3124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428596" y="1000108"/>
            <a:ext cx="8429684" cy="10001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indent="-274320" algn="ctr">
              <a:lnSpc>
                <a:spcPct val="200000"/>
              </a:lnSpc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it-IT" sz="2800" b="1" i="1" u="sng" dirty="0" smtClean="0">
                <a:solidFill>
                  <a:schemeClr val="bg2">
                    <a:lumMod val="50000"/>
                  </a:schemeClr>
                </a:solidFill>
              </a:rPr>
              <a:t>Risorse impiegate</a:t>
            </a:r>
          </a:p>
        </p:txBody>
      </p:sp>
      <p:grpSp>
        <p:nvGrpSpPr>
          <p:cNvPr id="2" name="Gruppo 6"/>
          <p:cNvGrpSpPr/>
          <p:nvPr/>
        </p:nvGrpSpPr>
        <p:grpSpPr>
          <a:xfrm>
            <a:off x="2329712" y="2643182"/>
            <a:ext cx="4484576" cy="900118"/>
            <a:chOff x="0" y="0"/>
            <a:chExt cx="4484576" cy="900118"/>
          </a:xfrm>
        </p:grpSpPr>
        <p:sp>
          <p:nvSpPr>
            <p:cNvPr id="8" name="Rettangolo 7"/>
            <p:cNvSpPr/>
            <p:nvPr/>
          </p:nvSpPr>
          <p:spPr>
            <a:xfrm>
              <a:off x="0" y="0"/>
              <a:ext cx="4484576" cy="9001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ttangolo 8"/>
            <p:cNvSpPr/>
            <p:nvPr/>
          </p:nvSpPr>
          <p:spPr>
            <a:xfrm>
              <a:off x="0" y="0"/>
              <a:ext cx="4484576" cy="9001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600" kern="1200" dirty="0" smtClean="0">
                  <a:solidFill>
                    <a:schemeClr val="bg1"/>
                  </a:solidFill>
                </a:rPr>
                <a:t>PERSONALE</a:t>
              </a:r>
              <a:endParaRPr lang="it-IT" sz="26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uppo 9"/>
          <p:cNvGrpSpPr/>
          <p:nvPr/>
        </p:nvGrpSpPr>
        <p:grpSpPr>
          <a:xfrm>
            <a:off x="2329712" y="3521581"/>
            <a:ext cx="2242288" cy="1890249"/>
            <a:chOff x="0" y="878399"/>
            <a:chExt cx="2242288" cy="1890249"/>
          </a:xfrm>
        </p:grpSpPr>
        <p:sp>
          <p:nvSpPr>
            <p:cNvPr id="11" name="Rettangolo 10"/>
            <p:cNvSpPr/>
            <p:nvPr/>
          </p:nvSpPr>
          <p:spPr>
            <a:xfrm>
              <a:off x="0" y="878399"/>
              <a:ext cx="2242288" cy="1890249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12" name="Rettangolo 11"/>
            <p:cNvSpPr/>
            <p:nvPr/>
          </p:nvSpPr>
          <p:spPr>
            <a:xfrm>
              <a:off x="0" y="878399"/>
              <a:ext cx="2242288" cy="1890249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b="0" kern="1200" dirty="0" smtClean="0">
                  <a:solidFill>
                    <a:srgbClr val="002060"/>
                  </a:solidFill>
                </a:rPr>
                <a:t>Medico	</a:t>
              </a:r>
              <a:endParaRPr lang="it-IT" b="0" kern="12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7" name="Gruppo 12"/>
          <p:cNvGrpSpPr/>
          <p:nvPr/>
        </p:nvGrpSpPr>
        <p:grpSpPr>
          <a:xfrm>
            <a:off x="4572000" y="3521581"/>
            <a:ext cx="2242288" cy="1890249"/>
            <a:chOff x="2242288" y="878399"/>
            <a:chExt cx="2242288" cy="1890249"/>
          </a:xfrm>
        </p:grpSpPr>
        <p:sp>
          <p:nvSpPr>
            <p:cNvPr id="14" name="Rettangolo 13"/>
            <p:cNvSpPr/>
            <p:nvPr/>
          </p:nvSpPr>
          <p:spPr>
            <a:xfrm>
              <a:off x="2242288" y="878399"/>
              <a:ext cx="2242288" cy="1890249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sp>
        <p:sp>
          <p:nvSpPr>
            <p:cNvPr id="15" name="Rettangolo 14"/>
            <p:cNvSpPr/>
            <p:nvPr/>
          </p:nvSpPr>
          <p:spPr>
            <a:xfrm>
              <a:off x="2242288" y="878399"/>
              <a:ext cx="2242288" cy="1890249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dirty="0" smtClean="0">
                  <a:solidFill>
                    <a:srgbClr val="002060"/>
                  </a:solidFill>
                </a:rPr>
                <a:t>Infermieristico</a:t>
              </a:r>
              <a:endParaRPr lang="it-IT" b="0" kern="1200" dirty="0">
                <a:solidFill>
                  <a:srgbClr val="002060"/>
                </a:solidFill>
              </a:endParaRPr>
            </a:p>
          </p:txBody>
        </p:sp>
      </p:grpSp>
      <p:sp>
        <p:nvSpPr>
          <p:cNvPr id="17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410604" cy="365760"/>
          </a:xfrm>
        </p:spPr>
        <p:txBody>
          <a:bodyPr/>
          <a:lstStyle/>
          <a:p>
            <a:r>
              <a:rPr lang="it-IT" sz="900" i="1" dirty="0" smtClean="0"/>
              <a:t>Dr G.Bozzi, Dr.ssa A.Saviozzi Programma Regionale Qualità della Donazione di  Organi e tessuti, </a:t>
            </a:r>
            <a:r>
              <a:rPr lang="it-IT" sz="900" i="1" dirty="0" err="1" smtClean="0"/>
              <a:t>AOUPisa</a:t>
            </a:r>
            <a:endParaRPr lang="it-IT" sz="900" i="1" dirty="0"/>
          </a:p>
        </p:txBody>
      </p:sp>
      <p:grpSp>
        <p:nvGrpSpPr>
          <p:cNvPr id="22" name="Gruppo 21"/>
          <p:cNvGrpSpPr/>
          <p:nvPr/>
        </p:nvGrpSpPr>
        <p:grpSpPr>
          <a:xfrm>
            <a:off x="1524000" y="2008207"/>
            <a:ext cx="6096000" cy="1219200"/>
            <a:chOff x="0" y="0"/>
            <a:chExt cx="6096000" cy="1219200"/>
          </a:xfrm>
        </p:grpSpPr>
        <p:sp>
          <p:nvSpPr>
            <p:cNvPr id="36" name="Rettangolo 35"/>
            <p:cNvSpPr/>
            <p:nvPr/>
          </p:nvSpPr>
          <p:spPr>
            <a:xfrm>
              <a:off x="0" y="0"/>
              <a:ext cx="6096000" cy="1219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Rettangolo 36"/>
            <p:cNvSpPr/>
            <p:nvPr/>
          </p:nvSpPr>
          <p:spPr>
            <a:xfrm>
              <a:off x="0" y="0"/>
              <a:ext cx="6096000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4790" tIns="224790" rIns="224790" bIns="224790" numCol="1" spcCol="1270" anchor="ctr" anchorCtr="0">
              <a:noAutofit/>
            </a:bodyPr>
            <a:lstStyle/>
            <a:p>
              <a:pPr lvl="0" algn="ctr" defTabSz="2622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4800" kern="1200" dirty="0" smtClean="0"/>
                <a:t>PERSONALE</a:t>
              </a:r>
              <a:endParaRPr lang="it-IT" sz="4800" kern="1200" dirty="0"/>
            </a:p>
          </p:txBody>
        </p:sp>
      </p:grpSp>
      <p:grpSp>
        <p:nvGrpSpPr>
          <p:cNvPr id="23" name="Gruppo 22"/>
          <p:cNvGrpSpPr/>
          <p:nvPr/>
        </p:nvGrpSpPr>
        <p:grpSpPr>
          <a:xfrm>
            <a:off x="1524000" y="3227407"/>
            <a:ext cx="1523999" cy="2560320"/>
            <a:chOff x="0" y="1219200"/>
            <a:chExt cx="1523999" cy="2560320"/>
          </a:xfrm>
          <a:scene3d>
            <a:camera prst="orthographicFront"/>
            <a:lightRig rig="flat" dir="t"/>
          </a:scene3d>
        </p:grpSpPr>
        <p:sp>
          <p:nvSpPr>
            <p:cNvPr id="34" name="Rettangolo 33"/>
            <p:cNvSpPr/>
            <p:nvPr/>
          </p:nvSpPr>
          <p:spPr>
            <a:xfrm>
              <a:off x="0" y="1219200"/>
              <a:ext cx="1523999" cy="2560320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35" name="Rettangolo 34"/>
            <p:cNvSpPr/>
            <p:nvPr/>
          </p:nvSpPr>
          <p:spPr>
            <a:xfrm>
              <a:off x="0" y="1219200"/>
              <a:ext cx="1523999" cy="25603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200" b="1" dirty="0" smtClean="0">
                  <a:solidFill>
                    <a:srgbClr val="002060"/>
                  </a:solidFill>
                </a:rPr>
                <a:t>MEDICO</a:t>
              </a:r>
              <a:endParaRPr lang="it-IT" sz="1200" b="1" kern="12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24" name="Gruppo 23"/>
          <p:cNvGrpSpPr/>
          <p:nvPr/>
        </p:nvGrpSpPr>
        <p:grpSpPr>
          <a:xfrm>
            <a:off x="3047999" y="3227407"/>
            <a:ext cx="1523999" cy="2560320"/>
            <a:chOff x="1523999" y="1219200"/>
            <a:chExt cx="1523999" cy="2560320"/>
          </a:xfrm>
          <a:scene3d>
            <a:camera prst="orthographicFront"/>
            <a:lightRig rig="flat" dir="t"/>
          </a:scene3d>
        </p:grpSpPr>
        <p:sp>
          <p:nvSpPr>
            <p:cNvPr id="32" name="Rettangolo 31"/>
            <p:cNvSpPr/>
            <p:nvPr/>
          </p:nvSpPr>
          <p:spPr>
            <a:xfrm>
              <a:off x="1523999" y="1219200"/>
              <a:ext cx="1523999" cy="2560320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ttangolo 32"/>
            <p:cNvSpPr/>
            <p:nvPr/>
          </p:nvSpPr>
          <p:spPr>
            <a:xfrm>
              <a:off x="1523999" y="1219200"/>
              <a:ext cx="1523999" cy="25603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200" b="1" kern="1200" dirty="0" smtClean="0">
                  <a:solidFill>
                    <a:srgbClr val="002060"/>
                  </a:solidFill>
                </a:rPr>
                <a:t>INFERMIERISTICO</a:t>
              </a:r>
              <a:endParaRPr lang="it-IT" sz="1200" b="1" kern="12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25" name="Gruppo 24"/>
          <p:cNvGrpSpPr/>
          <p:nvPr/>
        </p:nvGrpSpPr>
        <p:grpSpPr>
          <a:xfrm>
            <a:off x="4571999" y="3227407"/>
            <a:ext cx="1523999" cy="2560320"/>
            <a:chOff x="3047999" y="1219200"/>
            <a:chExt cx="1523999" cy="2560320"/>
          </a:xfrm>
          <a:scene3d>
            <a:camera prst="orthographicFront"/>
            <a:lightRig rig="flat" dir="t"/>
          </a:scene3d>
        </p:grpSpPr>
        <p:sp>
          <p:nvSpPr>
            <p:cNvPr id="30" name="Rettangolo 29"/>
            <p:cNvSpPr/>
            <p:nvPr/>
          </p:nvSpPr>
          <p:spPr>
            <a:xfrm>
              <a:off x="3047999" y="1219200"/>
              <a:ext cx="1523999" cy="2560320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31" name="Rettangolo 30"/>
            <p:cNvSpPr/>
            <p:nvPr/>
          </p:nvSpPr>
          <p:spPr>
            <a:xfrm>
              <a:off x="3047999" y="1219200"/>
              <a:ext cx="1523999" cy="25603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200" b="1" kern="1200" dirty="0" smtClean="0">
                  <a:solidFill>
                    <a:srgbClr val="002060"/>
                  </a:solidFill>
                </a:rPr>
                <a:t>TECNICO</a:t>
              </a:r>
              <a:endParaRPr lang="it-IT" sz="1200" b="1" kern="12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26" name="Gruppo 25"/>
          <p:cNvGrpSpPr/>
          <p:nvPr/>
        </p:nvGrpSpPr>
        <p:grpSpPr>
          <a:xfrm>
            <a:off x="6096000" y="3227407"/>
            <a:ext cx="1523999" cy="2560320"/>
            <a:chOff x="4572000" y="1219200"/>
            <a:chExt cx="1523999" cy="2560320"/>
          </a:xfrm>
          <a:scene3d>
            <a:camera prst="orthographicFront"/>
            <a:lightRig rig="flat" dir="t"/>
          </a:scene3d>
        </p:grpSpPr>
        <p:sp>
          <p:nvSpPr>
            <p:cNvPr id="28" name="Rettangolo 27"/>
            <p:cNvSpPr/>
            <p:nvPr/>
          </p:nvSpPr>
          <p:spPr>
            <a:xfrm>
              <a:off x="4572000" y="1219200"/>
              <a:ext cx="1523999" cy="2560320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29" name="Rettangolo 28"/>
            <p:cNvSpPr/>
            <p:nvPr/>
          </p:nvSpPr>
          <p:spPr>
            <a:xfrm>
              <a:off x="4572000" y="1219200"/>
              <a:ext cx="1523999" cy="25603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200" b="1" kern="1200" dirty="0" smtClean="0">
                  <a:solidFill>
                    <a:srgbClr val="002060"/>
                  </a:solidFill>
                </a:rPr>
                <a:t>ALTRO</a:t>
              </a:r>
              <a:endParaRPr lang="it-IT" sz="1200" b="1" kern="1200" dirty="0">
                <a:solidFill>
                  <a:srgbClr val="002060"/>
                </a:solidFill>
              </a:endParaRPr>
            </a:p>
          </p:txBody>
        </p:sp>
      </p:grpSp>
      <p:sp>
        <p:nvSpPr>
          <p:cNvPr id="27" name="Rettangolo 26"/>
          <p:cNvSpPr/>
          <p:nvPr/>
        </p:nvSpPr>
        <p:spPr>
          <a:xfrm>
            <a:off x="1524000" y="5787726"/>
            <a:ext cx="6096000" cy="28448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85728"/>
            <a:ext cx="3124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Grafico 6"/>
          <p:cNvGraphicFramePr/>
          <p:nvPr/>
        </p:nvGraphicFramePr>
        <p:xfrm>
          <a:off x="571472" y="1357298"/>
          <a:ext cx="8143932" cy="4960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410604" cy="365760"/>
          </a:xfrm>
        </p:spPr>
        <p:txBody>
          <a:bodyPr/>
          <a:lstStyle/>
          <a:p>
            <a:r>
              <a:rPr lang="it-IT" sz="900" i="1" dirty="0" smtClean="0"/>
              <a:t>Dr G.Bozzi, Dr.ssa A.Saviozzi Programma Regionale Qualità della Donazione di  Organi e tessuti, </a:t>
            </a:r>
            <a:r>
              <a:rPr lang="it-IT" sz="900" i="1" dirty="0" err="1" smtClean="0"/>
              <a:t>AOUPisa</a:t>
            </a:r>
            <a:endParaRPr lang="it-IT" sz="9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85728"/>
            <a:ext cx="3124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Grafico 6"/>
          <p:cNvGraphicFramePr/>
          <p:nvPr/>
        </p:nvGraphicFramePr>
        <p:xfrm>
          <a:off x="571472" y="1357298"/>
          <a:ext cx="8143932" cy="4960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410604" cy="365760"/>
          </a:xfrm>
        </p:spPr>
        <p:txBody>
          <a:bodyPr/>
          <a:lstStyle/>
          <a:p>
            <a:r>
              <a:rPr lang="it-IT" sz="900" i="1" dirty="0" smtClean="0"/>
              <a:t>Dr G.Bozzi, Dr.ssa A.Saviozzi Programma Regionale Qualità della Donazione di  Organi e tessuti, </a:t>
            </a:r>
            <a:r>
              <a:rPr lang="it-IT" sz="900" i="1" dirty="0" err="1" smtClean="0"/>
              <a:t>AOUPisa</a:t>
            </a:r>
            <a:endParaRPr lang="it-IT" sz="9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85728"/>
            <a:ext cx="3124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ottotitolo 2"/>
          <p:cNvSpPr txBox="1">
            <a:spLocks/>
          </p:cNvSpPr>
          <p:nvPr/>
        </p:nvSpPr>
        <p:spPr>
          <a:xfrm>
            <a:off x="714348" y="1857364"/>
            <a:ext cx="7786742" cy="32861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</a:pPr>
            <a:r>
              <a:rPr lang="it-IT" sz="2400" b="1" i="1" dirty="0" smtClean="0">
                <a:solidFill>
                  <a:schemeClr val="bg2">
                    <a:lumMod val="50000"/>
                  </a:schemeClr>
                </a:solidFill>
              </a:rPr>
              <a:t>Il coinvolgimento e la responsabilizzazione delle UU.OO. di degenza può rappresentare un elemento di miglioramento dell’efficienza del sistema di procurement di tessuti</a:t>
            </a:r>
            <a:endParaRPr lang="it-IT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410604" cy="365760"/>
          </a:xfrm>
        </p:spPr>
        <p:txBody>
          <a:bodyPr/>
          <a:lstStyle/>
          <a:p>
            <a:r>
              <a:rPr lang="it-IT" sz="900" i="1" dirty="0" smtClean="0"/>
              <a:t>Dr G.Bozzi, Dr.ssa A.Saviozzi Programma Regionale Qualità della Donazione di  Organi e tessuti, </a:t>
            </a:r>
            <a:r>
              <a:rPr lang="it-IT" sz="900" i="1" dirty="0" err="1" smtClean="0"/>
              <a:t>AOUPisa</a:t>
            </a:r>
            <a:endParaRPr lang="it-IT" sz="9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85728"/>
            <a:ext cx="3124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ottotitolo 2"/>
          <p:cNvSpPr txBox="1">
            <a:spLocks/>
          </p:cNvSpPr>
          <p:nvPr/>
        </p:nvSpPr>
        <p:spPr>
          <a:xfrm>
            <a:off x="714348" y="1857364"/>
            <a:ext cx="7786742" cy="250033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210000"/>
              </a:lnSpc>
              <a:spcBef>
                <a:spcPct val="50000"/>
              </a:spcBef>
            </a:pP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</a:rPr>
              <a:t>“</a:t>
            </a:r>
            <a:r>
              <a:rPr lang="it-IT" sz="2400" b="1" dirty="0" err="1" smtClean="0">
                <a:solidFill>
                  <a:schemeClr val="tx2">
                    <a:lumMod val="75000"/>
                  </a:schemeClr>
                </a:solidFill>
              </a:rPr>
              <a:t>compilare…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</a:rPr>
              <a:t>..il </a:t>
            </a:r>
            <a:r>
              <a:rPr lang="it-IT" sz="2400" b="1" u="sng" dirty="0" smtClean="0">
                <a:solidFill>
                  <a:schemeClr val="tx2">
                    <a:lumMod val="75000"/>
                  </a:schemeClr>
                </a:solidFill>
              </a:rPr>
              <a:t>Registro Locale dei Cerebrolesi, dei prelievi effettuati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</a:rPr>
              <a:t>, e </a:t>
            </a:r>
            <a:r>
              <a:rPr lang="it-IT" sz="2400" b="1" u="sng" dirty="0" smtClean="0">
                <a:solidFill>
                  <a:schemeClr val="tx2">
                    <a:lumMod val="75000"/>
                  </a:schemeClr>
                </a:solidFill>
              </a:rPr>
              <a:t>delle cause di mancata effettuazione dei prelievi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</a:rPr>
              <a:t>;”</a:t>
            </a:r>
            <a:endParaRPr lang="it-IT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410604" cy="365760"/>
          </a:xfrm>
        </p:spPr>
        <p:txBody>
          <a:bodyPr/>
          <a:lstStyle/>
          <a:p>
            <a:r>
              <a:rPr lang="it-IT" sz="900" i="1" dirty="0" smtClean="0"/>
              <a:t>Dr G.Bozzi, Dr.ssa A.Saviozzi Programma Regionale Qualità della Donazione di  Organi e tessuti, </a:t>
            </a:r>
            <a:r>
              <a:rPr lang="it-IT" sz="900" i="1" dirty="0" err="1" smtClean="0"/>
              <a:t>AOUPisa</a:t>
            </a:r>
            <a:endParaRPr lang="it-IT" sz="900" i="1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714612" y="4286256"/>
            <a:ext cx="6134119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000" b="1" i="1" dirty="0">
                <a:solidFill>
                  <a:schemeClr val="tx2">
                    <a:lumMod val="75000"/>
                  </a:schemeClr>
                </a:solidFill>
              </a:rPr>
              <a:t>Conferenza Stato-Regioni: Linee Guida per Uniformare le attività di Coordinamento </a:t>
            </a:r>
          </a:p>
          <a:p>
            <a:pPr>
              <a:spcBef>
                <a:spcPct val="50000"/>
              </a:spcBef>
            </a:pPr>
            <a:r>
              <a:rPr lang="it-IT" sz="1000" b="1" i="1" dirty="0">
                <a:solidFill>
                  <a:schemeClr val="tx2">
                    <a:lumMod val="75000"/>
                  </a:schemeClr>
                </a:solidFill>
              </a:rPr>
              <a:t>in ordine al reperimento di organi e tessuti in ambito nazionale 21/03/2002 punto 3.0,7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85728"/>
            <a:ext cx="3124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" name="Diagramma 16"/>
          <p:cNvGraphicFramePr/>
          <p:nvPr/>
        </p:nvGraphicFramePr>
        <p:xfrm>
          <a:off x="1571604" y="207167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410604" cy="365760"/>
          </a:xfrm>
        </p:spPr>
        <p:txBody>
          <a:bodyPr/>
          <a:lstStyle/>
          <a:p>
            <a:r>
              <a:rPr lang="it-IT" sz="900" i="1" dirty="0" smtClean="0"/>
              <a:t>Dr G.Bozzi, Dr.ssa A.Saviozzi Programma Regionale Qualità della Donazione di  Organi e tessuti, </a:t>
            </a:r>
            <a:r>
              <a:rPr lang="it-IT" sz="900" i="1" dirty="0" err="1" smtClean="0"/>
              <a:t>AOUPisa</a:t>
            </a:r>
            <a:endParaRPr lang="it-IT" sz="9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85728"/>
            <a:ext cx="3124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Grafico 6"/>
          <p:cNvGraphicFramePr/>
          <p:nvPr/>
        </p:nvGraphicFramePr>
        <p:xfrm>
          <a:off x="214282" y="1357298"/>
          <a:ext cx="8501122" cy="4960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410604" cy="365760"/>
          </a:xfrm>
        </p:spPr>
        <p:txBody>
          <a:bodyPr/>
          <a:lstStyle/>
          <a:p>
            <a:r>
              <a:rPr lang="it-IT" sz="900" i="1" dirty="0" smtClean="0"/>
              <a:t>Dr G.Bozzi, Dr.ssa A.Saviozzi Programma Regionale Qualità della Donazione di  Organi e tessuti, </a:t>
            </a:r>
            <a:r>
              <a:rPr lang="it-IT" sz="900" i="1" dirty="0" err="1" smtClean="0"/>
              <a:t>AOUPisa</a:t>
            </a:r>
            <a:endParaRPr lang="it-IT" sz="9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85728"/>
            <a:ext cx="3124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410604" cy="365760"/>
          </a:xfrm>
        </p:spPr>
        <p:txBody>
          <a:bodyPr/>
          <a:lstStyle/>
          <a:p>
            <a:r>
              <a:rPr lang="it-IT" sz="900" i="1" dirty="0" smtClean="0"/>
              <a:t>Dr G.Bozzi, Dr.ssa A.Saviozzi Programma Regionale Qualità della Donazione di  Organi e tessuti, </a:t>
            </a:r>
            <a:r>
              <a:rPr lang="it-IT" sz="900" i="1" dirty="0" err="1" smtClean="0"/>
              <a:t>AOUPisa</a:t>
            </a:r>
            <a:endParaRPr lang="it-IT" sz="900" i="1" dirty="0"/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428596" y="2071678"/>
            <a:ext cx="8286808" cy="350046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</a:pPr>
            <a:r>
              <a:rPr lang="it-IT" sz="2000" b="1" dirty="0" smtClean="0">
                <a:solidFill>
                  <a:schemeClr val="bg2">
                    <a:lumMod val="50000"/>
                  </a:schemeClr>
                </a:solidFill>
              </a:rPr>
              <a:t>Così come previsto per il monitoraggio del processo di donazione degli organi , anche per quello di tessuti in </a:t>
            </a:r>
            <a:r>
              <a:rPr lang="it-IT" sz="2000" b="1" dirty="0" err="1" smtClean="0">
                <a:solidFill>
                  <a:schemeClr val="bg2">
                    <a:lumMod val="50000"/>
                  </a:schemeClr>
                </a:solidFill>
              </a:rPr>
              <a:t>a.c.r.</a:t>
            </a:r>
            <a:r>
              <a:rPr lang="it-IT" sz="2000" b="1" dirty="0" smtClean="0">
                <a:solidFill>
                  <a:schemeClr val="bg2">
                    <a:lumMod val="50000"/>
                  </a:schemeClr>
                </a:solidFill>
              </a:rPr>
              <a:t>, la valutazione delle singole fasi del processo  consente di rilevare le criticità e di apportare, laddove necessario, correttivi mirati</a:t>
            </a:r>
            <a:endParaRPr lang="it-IT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85728"/>
            <a:ext cx="3124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" name="Diagramma 16"/>
          <p:cNvGraphicFramePr/>
          <p:nvPr/>
        </p:nvGraphicFramePr>
        <p:xfrm>
          <a:off x="1571604" y="207167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410604" cy="365760"/>
          </a:xfrm>
        </p:spPr>
        <p:txBody>
          <a:bodyPr/>
          <a:lstStyle/>
          <a:p>
            <a:r>
              <a:rPr lang="it-IT" sz="900" i="1" dirty="0" smtClean="0"/>
              <a:t>Dr G.Bozzi, Dr.ssa A. Saviozzi Programma Regionale Qualità della Donazione di  Organi e tessuti, </a:t>
            </a:r>
            <a:r>
              <a:rPr lang="it-IT" sz="900" i="1" dirty="0" err="1" smtClean="0"/>
              <a:t>AOUPisa</a:t>
            </a:r>
            <a:endParaRPr lang="it-IT" sz="9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410604" cy="365760"/>
          </a:xfrm>
        </p:spPr>
        <p:txBody>
          <a:bodyPr/>
          <a:lstStyle/>
          <a:p>
            <a:r>
              <a:rPr lang="it-IT" sz="900" i="1" dirty="0" smtClean="0"/>
              <a:t>Dr G.Bozzi, Dr.ssa A.Saviozzi Programma Regionale Qualità della Donazione di  Organi e tessuti, </a:t>
            </a:r>
            <a:r>
              <a:rPr lang="it-IT" sz="900" i="1" dirty="0" err="1" smtClean="0"/>
              <a:t>AOUPisa</a:t>
            </a:r>
            <a:endParaRPr lang="it-IT" sz="900" i="1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85728"/>
            <a:ext cx="3124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ottotitolo 2"/>
          <p:cNvSpPr txBox="1">
            <a:spLocks/>
          </p:cNvSpPr>
          <p:nvPr/>
        </p:nvSpPr>
        <p:spPr>
          <a:xfrm>
            <a:off x="857224" y="1142984"/>
            <a:ext cx="7786742" cy="5143536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indent="-274320" algn="ctr">
              <a:lnSpc>
                <a:spcPct val="200000"/>
              </a:lnSpc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it-IT" sz="2400" b="1" u="sng" dirty="0" smtClean="0">
                <a:solidFill>
                  <a:srgbClr val="600000"/>
                </a:solidFill>
              </a:rPr>
              <a:t>EFFICIENZA</a:t>
            </a:r>
            <a:r>
              <a:rPr lang="it-IT" sz="2400" b="1" u="sng" baseline="30000" dirty="0" smtClean="0">
                <a:solidFill>
                  <a:srgbClr val="600000"/>
                </a:solidFill>
              </a:rPr>
              <a:t>1</a:t>
            </a:r>
          </a:p>
          <a:p>
            <a:pPr marL="274320" indent="-274320" algn="ctr">
              <a:lnSpc>
                <a:spcPct val="200000"/>
              </a:lnSpc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it-IT" sz="2400" dirty="0" smtClean="0">
                <a:solidFill>
                  <a:schemeClr val="bg2">
                    <a:lumMod val="50000"/>
                  </a:schemeClr>
                </a:solidFill>
              </a:rPr>
              <a:t>capacità di azione o di produzione</a:t>
            </a:r>
          </a:p>
          <a:p>
            <a:pPr marL="274320" indent="-274320">
              <a:lnSpc>
                <a:spcPct val="20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</a:pPr>
            <a:r>
              <a:rPr lang="it-IT" sz="2400" dirty="0" smtClean="0">
                <a:solidFill>
                  <a:schemeClr val="bg2">
                    <a:lumMod val="50000"/>
                  </a:schemeClr>
                </a:solidFill>
              </a:rPr>
              <a:t>con la </a:t>
            </a:r>
            <a:r>
              <a:rPr lang="it-IT" sz="2400" b="1" i="1" u="sng" dirty="0" smtClean="0">
                <a:solidFill>
                  <a:schemeClr val="bg2">
                    <a:lumMod val="50000"/>
                  </a:schemeClr>
                </a:solidFill>
              </a:rPr>
              <a:t>massima efficacia</a:t>
            </a:r>
            <a:r>
              <a:rPr lang="it-IT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marL="274320" indent="-274320">
              <a:lnSpc>
                <a:spcPct val="20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</a:pPr>
            <a:r>
              <a:rPr lang="it-IT" sz="2400" dirty="0" smtClean="0">
                <a:solidFill>
                  <a:schemeClr val="bg2">
                    <a:lumMod val="50000"/>
                  </a:schemeClr>
                </a:solidFill>
              </a:rPr>
              <a:t>con il </a:t>
            </a:r>
            <a:r>
              <a:rPr lang="it-IT" sz="2400" b="1" i="1" u="sng" dirty="0" smtClean="0">
                <a:solidFill>
                  <a:schemeClr val="bg2">
                    <a:lumMod val="50000"/>
                  </a:schemeClr>
                </a:solidFill>
              </a:rPr>
              <a:t>minimo</a:t>
            </a:r>
            <a:r>
              <a:rPr lang="it-IT" sz="2400" u="sng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sz="2400" dirty="0" smtClean="0">
                <a:solidFill>
                  <a:schemeClr val="bg2">
                    <a:lumMod val="50000"/>
                  </a:schemeClr>
                </a:solidFill>
              </a:rPr>
              <a:t>di </a:t>
            </a:r>
            <a:r>
              <a:rPr lang="it-IT" sz="2400" b="1" u="sng" dirty="0" smtClean="0">
                <a:solidFill>
                  <a:schemeClr val="bg2">
                    <a:lumMod val="50000"/>
                  </a:schemeClr>
                </a:solidFill>
              </a:rPr>
              <a:t>scarto</a:t>
            </a:r>
            <a:r>
              <a:rPr lang="it-IT" sz="2400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</a:p>
          <a:p>
            <a:pPr marL="274320" indent="-274320">
              <a:lnSpc>
                <a:spcPct val="20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</a:pPr>
            <a:r>
              <a:rPr lang="it-IT" sz="2400" dirty="0" smtClean="0">
                <a:solidFill>
                  <a:schemeClr val="bg2">
                    <a:lumMod val="50000"/>
                  </a:schemeClr>
                </a:solidFill>
              </a:rPr>
              <a:t>con il </a:t>
            </a:r>
            <a:r>
              <a:rPr lang="it-IT" sz="2400" b="1" i="1" u="sng" dirty="0" smtClean="0">
                <a:solidFill>
                  <a:schemeClr val="bg2">
                    <a:lumMod val="50000"/>
                  </a:schemeClr>
                </a:solidFill>
              </a:rPr>
              <a:t>minimo</a:t>
            </a:r>
            <a:r>
              <a:rPr lang="it-IT" sz="2400" dirty="0" smtClean="0">
                <a:solidFill>
                  <a:schemeClr val="bg2">
                    <a:lumMod val="50000"/>
                  </a:schemeClr>
                </a:solidFill>
              </a:rPr>
              <a:t> di </a:t>
            </a:r>
            <a:r>
              <a:rPr lang="it-IT" sz="2400" b="1" u="sng" dirty="0" smtClean="0">
                <a:solidFill>
                  <a:schemeClr val="bg2">
                    <a:lumMod val="50000"/>
                  </a:schemeClr>
                </a:solidFill>
              </a:rPr>
              <a:t>spesa</a:t>
            </a:r>
            <a:r>
              <a:rPr lang="it-IT" sz="2400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</a:p>
          <a:p>
            <a:pPr marL="274320" indent="-274320">
              <a:lnSpc>
                <a:spcPct val="20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</a:pPr>
            <a:r>
              <a:rPr lang="it-IT" sz="2400" dirty="0" smtClean="0">
                <a:solidFill>
                  <a:schemeClr val="bg2">
                    <a:lumMod val="50000"/>
                  </a:schemeClr>
                </a:solidFill>
              </a:rPr>
              <a:t>con il </a:t>
            </a:r>
            <a:r>
              <a:rPr lang="it-IT" sz="2400" b="1" i="1" u="sng" dirty="0" smtClean="0">
                <a:solidFill>
                  <a:schemeClr val="bg2">
                    <a:lumMod val="50000"/>
                  </a:schemeClr>
                </a:solidFill>
              </a:rPr>
              <a:t>minimo</a:t>
            </a:r>
            <a:r>
              <a:rPr lang="it-IT" sz="2400" dirty="0" smtClean="0">
                <a:solidFill>
                  <a:schemeClr val="bg2">
                    <a:lumMod val="50000"/>
                  </a:schemeClr>
                </a:solidFill>
              </a:rPr>
              <a:t> di </a:t>
            </a:r>
            <a:r>
              <a:rPr lang="it-IT" sz="2400" b="1" i="1" u="sng" dirty="0" smtClean="0">
                <a:solidFill>
                  <a:schemeClr val="bg2">
                    <a:lumMod val="50000"/>
                  </a:schemeClr>
                </a:solidFill>
              </a:rPr>
              <a:t>risorse e di tempo impiegati</a:t>
            </a:r>
          </a:p>
          <a:p>
            <a:pPr marL="274320" indent="-274320">
              <a:lnSpc>
                <a:spcPct val="200000"/>
              </a:lnSpc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it-IT" sz="1000" b="1" i="1" baseline="30000" dirty="0" smtClean="0">
                <a:solidFill>
                  <a:schemeClr val="bg2">
                    <a:lumMod val="50000"/>
                  </a:schemeClr>
                </a:solidFill>
              </a:rPr>
              <a:t>1</a:t>
            </a:r>
            <a:r>
              <a:rPr lang="it-IT" sz="1000" b="1" i="1" dirty="0" smtClean="0">
                <a:solidFill>
                  <a:schemeClr val="bg2">
                    <a:lumMod val="50000"/>
                  </a:schemeClr>
                </a:solidFill>
              </a:rPr>
              <a:t>http://it.wikipedia.org/wiki/Efficienza</a:t>
            </a:r>
            <a:endParaRPr kumimoji="0" lang="it-IT" sz="1000" b="1" i="1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85728"/>
            <a:ext cx="3124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" name="Diagramma 16"/>
          <p:cNvGraphicFramePr/>
          <p:nvPr/>
        </p:nvGraphicFramePr>
        <p:xfrm>
          <a:off x="1571604" y="207167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410604" cy="365760"/>
          </a:xfrm>
        </p:spPr>
        <p:txBody>
          <a:bodyPr/>
          <a:lstStyle/>
          <a:p>
            <a:r>
              <a:rPr lang="it-IT" sz="900" i="1" dirty="0" smtClean="0"/>
              <a:t>Dr G.Bozzi, Dr.ssa A. Saviozzi Programma Regionale Qualità della Donazione di  Organi e tessuti, </a:t>
            </a:r>
            <a:r>
              <a:rPr lang="it-IT" sz="900" i="1" dirty="0" err="1" smtClean="0"/>
              <a:t>AOUPisa</a:t>
            </a:r>
            <a:endParaRPr lang="it-IT" sz="9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85728"/>
            <a:ext cx="3124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410604" cy="365760"/>
          </a:xfrm>
        </p:spPr>
        <p:txBody>
          <a:bodyPr/>
          <a:lstStyle/>
          <a:p>
            <a:r>
              <a:rPr lang="it-IT" sz="900" i="1" dirty="0" smtClean="0"/>
              <a:t>Dr G.Bozzi, Dr.ssa A.Saviozzi Programma Regionale Qualità della Donazione di  Organi e tessuti, </a:t>
            </a:r>
            <a:r>
              <a:rPr lang="it-IT" sz="900" i="1" dirty="0" err="1" smtClean="0"/>
              <a:t>AOUPisa</a:t>
            </a:r>
            <a:endParaRPr lang="it-IT" sz="900" i="1" dirty="0"/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785786" y="1500174"/>
            <a:ext cx="7786742" cy="3857652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lang="it-IT" sz="2400" b="1" u="sng" dirty="0" smtClean="0">
                <a:solidFill>
                  <a:srgbClr val="7A0000"/>
                </a:solidFill>
              </a:rPr>
              <a:t>CONSIDERAZIONI CONCLUSIVE</a:t>
            </a:r>
          </a:p>
          <a:p>
            <a:pPr algn="just">
              <a:lnSpc>
                <a:spcPct val="200000"/>
              </a:lnSpc>
            </a:pP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Secondo quanto emerso dalla elaborazione dei dati scaturiti dall’ applicazione del Programma di Qualità  della Regione Toscana  si ritiene di poter affermare che:</a:t>
            </a:r>
            <a:endParaRPr lang="it-IT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85728"/>
            <a:ext cx="3124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410604" cy="365760"/>
          </a:xfrm>
        </p:spPr>
        <p:txBody>
          <a:bodyPr/>
          <a:lstStyle/>
          <a:p>
            <a:r>
              <a:rPr lang="it-IT" sz="900" i="1" dirty="0" smtClean="0"/>
              <a:t>Dr G.Bozzi, Dr.ssa A.Saviozzi Programma Regionale Qualità della Donazione di  Organi e tessuti, </a:t>
            </a:r>
            <a:r>
              <a:rPr lang="it-IT" sz="900" i="1" dirty="0" err="1" smtClean="0"/>
              <a:t>AOUPisa</a:t>
            </a:r>
            <a:endParaRPr lang="it-IT" sz="900" i="1" dirty="0"/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500034" y="1214422"/>
            <a:ext cx="8286808" cy="50006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</a:pPr>
            <a:r>
              <a:rPr lang="it-IT" sz="2000" b="1" dirty="0" smtClean="0">
                <a:solidFill>
                  <a:schemeClr val="bg2">
                    <a:lumMod val="50000"/>
                  </a:schemeClr>
                </a:solidFill>
              </a:rPr>
              <a:t>La valutazione del  livello di efficienza del processo di procurement di tessuti deve tener conto: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it-IT" sz="2000" b="1" dirty="0" smtClean="0">
                <a:solidFill>
                  <a:schemeClr val="bg2">
                    <a:lumMod val="50000"/>
                  </a:schemeClr>
                </a:solidFill>
              </a:rPr>
              <a:t>degli indirizzi/obiettivi Regionali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it-IT" sz="2000" b="1" dirty="0" smtClean="0">
                <a:solidFill>
                  <a:schemeClr val="bg2">
                    <a:lumMod val="50000"/>
                  </a:schemeClr>
                </a:solidFill>
              </a:rPr>
              <a:t>dell’epidemiologia dei decessi nosocomiali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it-IT" sz="2000" b="1" dirty="0" smtClean="0">
                <a:solidFill>
                  <a:schemeClr val="bg2">
                    <a:lumMod val="50000"/>
                  </a:schemeClr>
                </a:solidFill>
              </a:rPr>
              <a:t>del sostegno Aziendale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it-IT" sz="2000" b="1" dirty="0" smtClean="0">
                <a:solidFill>
                  <a:schemeClr val="bg2">
                    <a:lumMod val="50000"/>
                  </a:schemeClr>
                </a:solidFill>
              </a:rPr>
              <a:t>delle capacità operativo - organizzative del  C. L.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it-IT" sz="2000" b="1" dirty="0" smtClean="0">
                <a:solidFill>
                  <a:schemeClr val="bg2">
                    <a:lumMod val="50000"/>
                  </a:schemeClr>
                </a:solidFill>
              </a:rPr>
              <a:t>della valutazione qualitativa delle singole fasi del processo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it-IT" sz="2000" b="1" dirty="0" smtClean="0">
                <a:solidFill>
                  <a:schemeClr val="bg2">
                    <a:lumMod val="50000"/>
                  </a:schemeClr>
                </a:solidFill>
              </a:rPr>
              <a:t>delle capacità operativo - organizzative della Rete Regionale</a:t>
            </a:r>
          </a:p>
          <a:p>
            <a:pPr algn="just">
              <a:lnSpc>
                <a:spcPct val="200000"/>
              </a:lnSpc>
            </a:pPr>
            <a:endParaRPr lang="it-IT" sz="2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>
              <a:lnSpc>
                <a:spcPct val="200000"/>
              </a:lnSpc>
            </a:pPr>
            <a:endParaRPr lang="it-IT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85728"/>
            <a:ext cx="3124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410604" cy="365760"/>
          </a:xfrm>
        </p:spPr>
        <p:txBody>
          <a:bodyPr/>
          <a:lstStyle/>
          <a:p>
            <a:r>
              <a:rPr lang="it-IT" sz="900" i="1" dirty="0" smtClean="0"/>
              <a:t>Dr G.Bozzi, Dr.ssa A.Saviozzi Programma Regionale Qualità della Donazione di  Organi e tessuti, </a:t>
            </a:r>
            <a:r>
              <a:rPr lang="it-IT" sz="900" i="1" dirty="0" err="1" smtClean="0"/>
              <a:t>AOUPisa</a:t>
            </a:r>
            <a:endParaRPr lang="it-IT" sz="900" i="1" dirty="0"/>
          </a:p>
        </p:txBody>
      </p:sp>
      <p:sp>
        <p:nvSpPr>
          <p:cNvPr id="6" name="Meno 5"/>
          <p:cNvSpPr/>
          <p:nvPr/>
        </p:nvSpPr>
        <p:spPr>
          <a:xfrm rot="21300000">
            <a:off x="1542707" y="3082100"/>
            <a:ext cx="6058586" cy="693799"/>
          </a:xfrm>
          <a:prstGeom prst="mathMinus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ccia in giù 8"/>
          <p:cNvSpPr/>
          <p:nvPr/>
        </p:nvSpPr>
        <p:spPr>
          <a:xfrm>
            <a:off x="2255521" y="1600200"/>
            <a:ext cx="1828800" cy="162560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sp>
      <p:grpSp>
        <p:nvGrpSpPr>
          <p:cNvPr id="10" name="Gruppo 9"/>
          <p:cNvGrpSpPr/>
          <p:nvPr/>
        </p:nvGrpSpPr>
        <p:grpSpPr>
          <a:xfrm>
            <a:off x="4754880" y="1397000"/>
            <a:ext cx="2317449" cy="1706880"/>
            <a:chOff x="3230880" y="0"/>
            <a:chExt cx="1950720" cy="1706880"/>
          </a:xfrm>
        </p:grpSpPr>
        <p:sp>
          <p:nvSpPr>
            <p:cNvPr id="15" name="Rettangolo 14"/>
            <p:cNvSpPr/>
            <p:nvPr/>
          </p:nvSpPr>
          <p:spPr>
            <a:xfrm>
              <a:off x="3230880" y="0"/>
              <a:ext cx="1950720" cy="170688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ettangolo 15"/>
            <p:cNvSpPr/>
            <p:nvPr/>
          </p:nvSpPr>
          <p:spPr>
            <a:xfrm>
              <a:off x="3230880" y="0"/>
              <a:ext cx="1950720" cy="17068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lvl="0" algn="ctr" defTabSz="889000">
                <a:lnSpc>
                  <a:spcPct val="20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000" b="1" kern="1200" dirty="0" smtClean="0">
                  <a:solidFill>
                    <a:schemeClr val="bg2">
                      <a:lumMod val="50000"/>
                    </a:schemeClr>
                  </a:solidFill>
                </a:rPr>
                <a:t>DONATORI </a:t>
              </a:r>
              <a:r>
                <a:rPr lang="it-IT" sz="2000" b="1" kern="1200" dirty="0" err="1" smtClean="0">
                  <a:solidFill>
                    <a:schemeClr val="bg2">
                      <a:lumMod val="50000"/>
                    </a:schemeClr>
                  </a:solidFill>
                </a:rPr>
                <a:t>DI</a:t>
              </a:r>
              <a:r>
                <a:rPr lang="it-IT" sz="2000" b="1" kern="1200" dirty="0" smtClean="0">
                  <a:solidFill>
                    <a:schemeClr val="bg2">
                      <a:lumMod val="50000"/>
                    </a:schemeClr>
                  </a:solidFill>
                </a:rPr>
                <a:t> TESSUTO UTILIZZATI</a:t>
              </a:r>
              <a:endParaRPr lang="it-IT" sz="2000" b="1" kern="12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sp>
        <p:nvSpPr>
          <p:cNvPr id="11" name="Freccia in su 10"/>
          <p:cNvSpPr/>
          <p:nvPr/>
        </p:nvSpPr>
        <p:spPr>
          <a:xfrm>
            <a:off x="5059681" y="3632200"/>
            <a:ext cx="1828800" cy="1625600"/>
          </a:xfrm>
          <a:prstGeom prst="up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sp>
      <p:grpSp>
        <p:nvGrpSpPr>
          <p:cNvPr id="12" name="Gruppo 11"/>
          <p:cNvGrpSpPr/>
          <p:nvPr/>
        </p:nvGrpSpPr>
        <p:grpSpPr>
          <a:xfrm>
            <a:off x="2111673" y="3643314"/>
            <a:ext cx="2460327" cy="1817686"/>
            <a:chOff x="587672" y="2246314"/>
            <a:chExt cx="2460327" cy="1817686"/>
          </a:xfrm>
        </p:grpSpPr>
        <p:sp>
          <p:nvSpPr>
            <p:cNvPr id="13" name="Rettangolo 12"/>
            <p:cNvSpPr/>
            <p:nvPr/>
          </p:nvSpPr>
          <p:spPr>
            <a:xfrm>
              <a:off x="914400" y="2357120"/>
              <a:ext cx="1950720" cy="170688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ettangolo 13"/>
            <p:cNvSpPr/>
            <p:nvPr/>
          </p:nvSpPr>
          <p:spPr>
            <a:xfrm>
              <a:off x="587672" y="2246314"/>
              <a:ext cx="2460327" cy="17068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lvl="0" algn="ctr" defTabSz="889000">
                <a:lnSpc>
                  <a:spcPct val="20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000" b="1" kern="1200" dirty="0" smtClean="0">
                  <a:solidFill>
                    <a:schemeClr val="bg2">
                      <a:lumMod val="50000"/>
                    </a:schemeClr>
                  </a:solidFill>
                </a:rPr>
                <a:t>POTENZIALITA’ GENERATRICE</a:t>
              </a:r>
              <a:endParaRPr lang="it-IT" sz="2000" b="1" kern="12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sp>
        <p:nvSpPr>
          <p:cNvPr id="17" name="Sottotitolo 2"/>
          <p:cNvSpPr txBox="1">
            <a:spLocks/>
          </p:cNvSpPr>
          <p:nvPr/>
        </p:nvSpPr>
        <p:spPr>
          <a:xfrm>
            <a:off x="500034" y="5429264"/>
            <a:ext cx="8286808" cy="8572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lang="it-IT" sz="1200" b="1" dirty="0" smtClean="0">
                <a:solidFill>
                  <a:schemeClr val="bg2">
                    <a:lumMod val="50000"/>
                  </a:schemeClr>
                </a:solidFill>
              </a:rPr>
              <a:t>il processo di procurement regionale di tessuti è tanto più efficace/efficiente quanto minore è lo scarto tra potenzialità generatrice e donatori di tessuto utilizzati </a:t>
            </a:r>
          </a:p>
          <a:p>
            <a:pPr algn="ctr">
              <a:lnSpc>
                <a:spcPct val="200000"/>
              </a:lnSpc>
            </a:pPr>
            <a:endParaRPr lang="it-IT" sz="1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410604" cy="365760"/>
          </a:xfrm>
        </p:spPr>
        <p:txBody>
          <a:bodyPr/>
          <a:lstStyle/>
          <a:p>
            <a:r>
              <a:rPr lang="it-IT" sz="900" i="1" dirty="0" smtClean="0"/>
              <a:t>Dr G.Bozzi, Dr.ssa A.Saviozzi Programma Regionale Qualità della Donazione di  Organi e tessuti, </a:t>
            </a:r>
            <a:r>
              <a:rPr lang="it-IT" sz="900" i="1" dirty="0" err="1" smtClean="0"/>
              <a:t>AOUPisa</a:t>
            </a:r>
            <a:endParaRPr lang="it-IT" sz="900" i="1" dirty="0"/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428596" y="2357430"/>
            <a:ext cx="8286808" cy="1500198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lang="it-IT" sz="4000" b="1" i="1" dirty="0" smtClean="0">
                <a:solidFill>
                  <a:schemeClr val="bg2">
                    <a:lumMod val="50000"/>
                  </a:schemeClr>
                </a:solidFill>
              </a:rPr>
              <a:t>Grazie per l’attenzione</a:t>
            </a:r>
          </a:p>
          <a:p>
            <a:pPr algn="ctr">
              <a:lnSpc>
                <a:spcPct val="200000"/>
              </a:lnSpc>
            </a:pPr>
            <a:endParaRPr lang="it-IT" sz="4000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lnSpc>
                <a:spcPct val="200000"/>
              </a:lnSpc>
            </a:pPr>
            <a:endParaRPr lang="it-IT" sz="4000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85728"/>
            <a:ext cx="3124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571472" y="1357298"/>
            <a:ext cx="8429684" cy="5715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indent="-274320" algn="ctr">
              <a:lnSpc>
                <a:spcPct val="200000"/>
              </a:lnSpc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it-IT" sz="2000" b="1" dirty="0" smtClean="0">
                <a:solidFill>
                  <a:schemeClr val="bg2">
                    <a:lumMod val="50000"/>
                  </a:schemeClr>
                </a:solidFill>
              </a:rPr>
              <a:t>EFFICIENZA DEL PROCESSO </a:t>
            </a:r>
            <a:r>
              <a:rPr lang="it-IT" sz="2000" b="1" dirty="0" err="1" smtClean="0">
                <a:solidFill>
                  <a:schemeClr val="bg2">
                    <a:lumMod val="50000"/>
                  </a:schemeClr>
                </a:solidFill>
              </a:rPr>
              <a:t>DI</a:t>
            </a:r>
            <a:r>
              <a:rPr lang="it-IT" sz="2000" b="1" dirty="0" smtClean="0">
                <a:solidFill>
                  <a:schemeClr val="bg2">
                    <a:lumMod val="50000"/>
                  </a:schemeClr>
                </a:solidFill>
              </a:rPr>
              <a:t> DONAZIONE </a:t>
            </a:r>
            <a:r>
              <a:rPr lang="it-IT" sz="2000" b="1" dirty="0" err="1" smtClean="0">
                <a:solidFill>
                  <a:schemeClr val="bg2">
                    <a:lumMod val="50000"/>
                  </a:schemeClr>
                </a:solidFill>
              </a:rPr>
              <a:t>DI</a:t>
            </a:r>
            <a:r>
              <a:rPr lang="it-IT" sz="2000" b="1" dirty="0" smtClean="0">
                <a:solidFill>
                  <a:schemeClr val="bg2">
                    <a:lumMod val="50000"/>
                  </a:schemeClr>
                </a:solidFill>
              </a:rPr>
              <a:t> TESSUTI</a:t>
            </a:r>
          </a:p>
          <a:p>
            <a:pPr marL="274320" indent="-274320" algn="ctr">
              <a:lnSpc>
                <a:spcPct val="200000"/>
              </a:lnSpc>
              <a:spcBef>
                <a:spcPct val="20000"/>
              </a:spcBef>
              <a:buClr>
                <a:schemeClr val="accent1"/>
              </a:buClr>
              <a:buSzPct val="85000"/>
            </a:pPr>
            <a:endParaRPr lang="it-IT" sz="2000" b="1" baseline="300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7" name="Diagramma 6"/>
          <p:cNvGraphicFramePr/>
          <p:nvPr/>
        </p:nvGraphicFramePr>
        <p:xfrm>
          <a:off x="1500166" y="20002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410604" cy="365760"/>
          </a:xfrm>
        </p:spPr>
        <p:txBody>
          <a:bodyPr/>
          <a:lstStyle/>
          <a:p>
            <a:r>
              <a:rPr lang="it-IT" sz="900" i="1" dirty="0" smtClean="0"/>
              <a:t>Dr G.Bozzi, Dr.ssa A.Saviozzi Programma Regionale Qualità della Donazione di  Organi e tessuti, </a:t>
            </a:r>
            <a:r>
              <a:rPr lang="it-IT" sz="900" i="1" dirty="0" err="1" smtClean="0"/>
              <a:t>AOUPisa</a:t>
            </a:r>
            <a:endParaRPr lang="it-IT" sz="9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85728"/>
            <a:ext cx="3124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410604" cy="365760"/>
          </a:xfrm>
        </p:spPr>
        <p:txBody>
          <a:bodyPr/>
          <a:lstStyle/>
          <a:p>
            <a:r>
              <a:rPr lang="it-IT" sz="900" i="1" dirty="0" smtClean="0"/>
              <a:t>Dr G.Bozzi, Dr.ssa A.Saviozzi Programma Regionale Qualità della Donazione di  Organi e tessuti, </a:t>
            </a:r>
            <a:r>
              <a:rPr lang="it-IT" sz="900" i="1" dirty="0" err="1" smtClean="0"/>
              <a:t>AOUPisa</a:t>
            </a:r>
            <a:endParaRPr lang="it-IT" sz="900" i="1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sz="half" idx="1"/>
          </p:nvPr>
        </p:nvGraphicFramePr>
        <p:xfrm>
          <a:off x="301624" y="1357298"/>
          <a:ext cx="4198937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Segnaposto contenuto 7"/>
          <p:cNvGraphicFramePr>
            <a:graphicFrameLocks noGrp="1"/>
          </p:cNvGraphicFramePr>
          <p:nvPr>
            <p:ph sz="half" idx="2"/>
          </p:nvPr>
        </p:nvGraphicFramePr>
        <p:xfrm>
          <a:off x="4800600" y="1357298"/>
          <a:ext cx="4038600" cy="48958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85728"/>
            <a:ext cx="3124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ottotitolo 2"/>
          <p:cNvSpPr txBox="1">
            <a:spLocks/>
          </p:cNvSpPr>
          <p:nvPr/>
        </p:nvSpPr>
        <p:spPr>
          <a:xfrm>
            <a:off x="714348" y="1714488"/>
            <a:ext cx="7786742" cy="292895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</a:pPr>
            <a:r>
              <a:rPr lang="it-IT" sz="2400" b="1" u="sng" dirty="0" smtClean="0">
                <a:solidFill>
                  <a:schemeClr val="bg2">
                    <a:lumMod val="50000"/>
                  </a:schemeClr>
                </a:solidFill>
              </a:rPr>
              <a:t>“monitorizzare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 i decessi per individuare i potenziali donatori di cornee, valvole cardiache, innesti vascolari, segmenti osteo-articolari, cute……………..”</a:t>
            </a:r>
            <a:endParaRPr lang="it-IT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3071802" y="4786322"/>
            <a:ext cx="578647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it-IT" sz="1000" b="1" i="1" dirty="0" smtClean="0">
                <a:solidFill>
                  <a:schemeClr val="bg2">
                    <a:lumMod val="50000"/>
                  </a:schemeClr>
                </a:solidFill>
              </a:rPr>
              <a:t>Conferenza Stato-Regioni linee Guida per Uniformare le attività di Coordinamento 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it-IT" sz="1000" b="1" i="1" dirty="0" smtClean="0">
                <a:solidFill>
                  <a:schemeClr val="bg2">
                    <a:lumMod val="50000"/>
                  </a:schemeClr>
                </a:solidFill>
              </a:rPr>
              <a:t>in ordine al reperimento di organi e tessuti in ambito nazionale 21/03/2002 punto 3.0, 7</a:t>
            </a:r>
            <a:endParaRPr lang="it-IT" sz="10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410604" cy="365760"/>
          </a:xfrm>
        </p:spPr>
        <p:txBody>
          <a:bodyPr/>
          <a:lstStyle/>
          <a:p>
            <a:r>
              <a:rPr lang="it-IT" sz="900" i="1" dirty="0" smtClean="0"/>
              <a:t>Dr G.Bozzi, Dr.ssa A.Saviozzi Programma Regionale Qualità della Donazione di  Organi e tessuti, </a:t>
            </a:r>
            <a:r>
              <a:rPr lang="it-IT" sz="900" i="1" dirty="0" err="1" smtClean="0"/>
              <a:t>AOUPisa</a:t>
            </a:r>
            <a:endParaRPr lang="it-IT" sz="9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85728"/>
            <a:ext cx="3124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428596" y="1500174"/>
            <a:ext cx="8429684" cy="10001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indent="-274320" algn="ctr">
              <a:lnSpc>
                <a:spcPct val="200000"/>
              </a:lnSpc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it-IT" sz="2800" b="1" i="1" u="sng" dirty="0" smtClean="0">
                <a:solidFill>
                  <a:schemeClr val="bg2">
                    <a:lumMod val="50000"/>
                  </a:schemeClr>
                </a:solidFill>
              </a:rPr>
              <a:t>Risorse impiegate</a:t>
            </a:r>
          </a:p>
        </p:txBody>
      </p:sp>
      <p:grpSp>
        <p:nvGrpSpPr>
          <p:cNvPr id="7" name="Gruppo 6"/>
          <p:cNvGrpSpPr/>
          <p:nvPr/>
        </p:nvGrpSpPr>
        <p:grpSpPr>
          <a:xfrm>
            <a:off x="2329712" y="2643182"/>
            <a:ext cx="4484576" cy="900118"/>
            <a:chOff x="0" y="0"/>
            <a:chExt cx="4484576" cy="900118"/>
          </a:xfrm>
        </p:grpSpPr>
        <p:sp>
          <p:nvSpPr>
            <p:cNvPr id="8" name="Rettangolo 7"/>
            <p:cNvSpPr/>
            <p:nvPr/>
          </p:nvSpPr>
          <p:spPr>
            <a:xfrm>
              <a:off x="0" y="0"/>
              <a:ext cx="4484576" cy="9001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ttangolo 8"/>
            <p:cNvSpPr/>
            <p:nvPr/>
          </p:nvSpPr>
          <p:spPr>
            <a:xfrm>
              <a:off x="0" y="0"/>
              <a:ext cx="4484576" cy="9001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600" kern="1200" dirty="0" smtClean="0">
                  <a:solidFill>
                    <a:schemeClr val="bg1"/>
                  </a:solidFill>
                </a:rPr>
                <a:t>DECESSI NOSOCOMIALI</a:t>
              </a:r>
              <a:endParaRPr lang="it-IT" sz="26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Gruppo 9"/>
          <p:cNvGrpSpPr/>
          <p:nvPr/>
        </p:nvGrpSpPr>
        <p:grpSpPr>
          <a:xfrm>
            <a:off x="2329712" y="3521581"/>
            <a:ext cx="2242288" cy="1890249"/>
            <a:chOff x="0" y="878399"/>
            <a:chExt cx="2242288" cy="1890249"/>
          </a:xfrm>
        </p:grpSpPr>
        <p:sp>
          <p:nvSpPr>
            <p:cNvPr id="11" name="Rettangolo 10"/>
            <p:cNvSpPr/>
            <p:nvPr/>
          </p:nvSpPr>
          <p:spPr>
            <a:xfrm>
              <a:off x="0" y="878399"/>
              <a:ext cx="2242288" cy="1890249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12" name="Rettangolo 11"/>
            <p:cNvSpPr/>
            <p:nvPr/>
          </p:nvSpPr>
          <p:spPr>
            <a:xfrm>
              <a:off x="0" y="878399"/>
              <a:ext cx="2242288" cy="1890249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b="0" kern="1200" dirty="0" smtClean="0">
                  <a:solidFill>
                    <a:schemeClr val="bg1"/>
                  </a:solidFill>
                </a:rPr>
                <a:t>ETA’</a:t>
              </a:r>
              <a:endParaRPr lang="it-IT" b="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Gruppo 12"/>
          <p:cNvGrpSpPr/>
          <p:nvPr/>
        </p:nvGrpSpPr>
        <p:grpSpPr>
          <a:xfrm>
            <a:off x="4572000" y="3521581"/>
            <a:ext cx="2242288" cy="1890249"/>
            <a:chOff x="2242288" y="878399"/>
            <a:chExt cx="2242288" cy="1890249"/>
          </a:xfrm>
        </p:grpSpPr>
        <p:sp>
          <p:nvSpPr>
            <p:cNvPr id="14" name="Rettangolo 13"/>
            <p:cNvSpPr/>
            <p:nvPr/>
          </p:nvSpPr>
          <p:spPr>
            <a:xfrm>
              <a:off x="2242288" y="878399"/>
              <a:ext cx="2242288" cy="1890249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sp>
        <p:sp>
          <p:nvSpPr>
            <p:cNvPr id="15" name="Rettangolo 14"/>
            <p:cNvSpPr/>
            <p:nvPr/>
          </p:nvSpPr>
          <p:spPr>
            <a:xfrm>
              <a:off x="2242288" y="878399"/>
              <a:ext cx="2242288" cy="1890249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dirty="0" smtClean="0">
                  <a:solidFill>
                    <a:schemeClr val="bg1"/>
                  </a:solidFill>
                </a:rPr>
                <a:t>PATOLOGIE</a:t>
              </a:r>
              <a:endParaRPr lang="it-IT" b="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Rettangolo 15"/>
          <p:cNvSpPr/>
          <p:nvPr/>
        </p:nvSpPr>
        <p:spPr>
          <a:xfrm>
            <a:off x="2329712" y="5433550"/>
            <a:ext cx="4484576" cy="2100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410604" cy="365760"/>
          </a:xfrm>
        </p:spPr>
        <p:txBody>
          <a:bodyPr/>
          <a:lstStyle/>
          <a:p>
            <a:r>
              <a:rPr lang="it-IT" sz="900" i="1" dirty="0" smtClean="0"/>
              <a:t>Dr G.Bozzi, Dr.ssa A.Saviozzi Programma Regionale Qualità della Donazione di  Organi e tessuti, </a:t>
            </a:r>
            <a:r>
              <a:rPr lang="it-IT" sz="900" i="1" dirty="0" err="1" smtClean="0"/>
              <a:t>AOUPisa</a:t>
            </a:r>
            <a:endParaRPr lang="it-IT" sz="9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85728"/>
            <a:ext cx="3124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Grafico 5"/>
          <p:cNvGraphicFramePr/>
          <p:nvPr/>
        </p:nvGraphicFramePr>
        <p:xfrm>
          <a:off x="571472" y="1571612"/>
          <a:ext cx="8358246" cy="4818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410604" cy="365760"/>
          </a:xfrm>
        </p:spPr>
        <p:txBody>
          <a:bodyPr/>
          <a:lstStyle/>
          <a:p>
            <a:r>
              <a:rPr lang="it-IT" sz="900" i="1" dirty="0" smtClean="0"/>
              <a:t>Dr G.Bozzi, Dr.ssa A.Saviozzi Programma Regionale Qualità della Donazione di  Organi e tessuti, </a:t>
            </a:r>
            <a:r>
              <a:rPr lang="it-IT" sz="900" i="1" dirty="0" err="1" smtClean="0"/>
              <a:t>AOUPisa</a:t>
            </a:r>
            <a:endParaRPr lang="it-IT" sz="9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85728"/>
            <a:ext cx="3124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Grafico 5"/>
          <p:cNvGraphicFramePr/>
          <p:nvPr/>
        </p:nvGraphicFramePr>
        <p:xfrm>
          <a:off x="571472" y="1500174"/>
          <a:ext cx="8143932" cy="4818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410604" cy="365760"/>
          </a:xfrm>
        </p:spPr>
        <p:txBody>
          <a:bodyPr/>
          <a:lstStyle/>
          <a:p>
            <a:r>
              <a:rPr lang="it-IT" sz="900" i="1" dirty="0" smtClean="0"/>
              <a:t>Dr G.Bozzi, Dr.ssa A.Saviozzi Programma Regionale Qualità della Donazione di  Organi e tessuti, </a:t>
            </a:r>
            <a:r>
              <a:rPr lang="it-IT" sz="900" i="1" dirty="0" err="1" smtClean="0"/>
              <a:t>AOUPisa</a:t>
            </a:r>
            <a:endParaRPr lang="it-IT" sz="9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85728"/>
            <a:ext cx="3124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Grafico 6"/>
          <p:cNvGraphicFramePr/>
          <p:nvPr/>
        </p:nvGraphicFramePr>
        <p:xfrm>
          <a:off x="571472" y="1357298"/>
          <a:ext cx="8143932" cy="4960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410604" cy="365760"/>
          </a:xfrm>
        </p:spPr>
        <p:txBody>
          <a:bodyPr/>
          <a:lstStyle/>
          <a:p>
            <a:r>
              <a:rPr lang="it-IT" sz="900" i="1" dirty="0" smtClean="0"/>
              <a:t>Dr G.Bozzi, Dr.ssa A.Saviozzi Programma Regionale Qualità della Donazione di  Organi e tessuti, </a:t>
            </a:r>
            <a:r>
              <a:rPr lang="it-IT" sz="900" i="1" dirty="0" err="1" smtClean="0"/>
              <a:t>AOUPisa</a:t>
            </a:r>
            <a:endParaRPr lang="it-IT" sz="9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964</TotalTime>
  <Words>970</Words>
  <Application>Microsoft Office PowerPoint</Application>
  <PresentationFormat>Presentazione su schermo (4:3)</PresentationFormat>
  <Paragraphs>113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Città</vt:lpstr>
      <vt:lpstr>XX Convegno AIRT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XIX Convegno AIRT</dc:title>
  <dc:creator>um</dc:creator>
  <cp:lastModifiedBy>Annarosa</cp:lastModifiedBy>
  <cp:revision>292</cp:revision>
  <dcterms:created xsi:type="dcterms:W3CDTF">2008-03-10T10:32:58Z</dcterms:created>
  <dcterms:modified xsi:type="dcterms:W3CDTF">2009-03-25T12:40:51Z</dcterms:modified>
</cp:coreProperties>
</file>